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0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5" r:id="rId29"/>
    <p:sldId id="296" r:id="rId30"/>
    <p:sldId id="297" r:id="rId31"/>
    <p:sldId id="298" r:id="rId32"/>
    <p:sldId id="287" r:id="rId33"/>
    <p:sldId id="299" r:id="rId34"/>
    <p:sldId id="284" r:id="rId35"/>
    <p:sldId id="285" r:id="rId36"/>
    <p:sldId id="286" r:id="rId37"/>
    <p:sldId id="288" r:id="rId38"/>
    <p:sldId id="289" r:id="rId39"/>
    <p:sldId id="290" r:id="rId40"/>
    <p:sldId id="291" r:id="rId41"/>
    <p:sldId id="292" r:id="rId42"/>
    <p:sldId id="294" r:id="rId43"/>
    <p:sldId id="29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64488-46D4-4484-A655-AECAEB4FD754}" v="4" dt="2022-12-14T16:22:40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3" d="100"/>
          <a:sy n="83" d="100"/>
        </p:scale>
        <p:origin x="1176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1A764488-46D4-4484-A655-AECAEB4FD754}"/>
    <pc:docChg chg="delSld modSld modMainMaster">
      <pc:chgData name="CAO THI TRIEU VI" userId="1a55d0bf-e781-4ea5-8549-370b5719438e" providerId="ADAL" clId="{1A764488-46D4-4484-A655-AECAEB4FD754}" dt="2022-12-14T16:22:45.929" v="11" actId="1076"/>
      <pc:docMkLst>
        <pc:docMk/>
      </pc:docMkLst>
      <pc:sldChg chg="del">
        <pc:chgData name="CAO THI TRIEU VI" userId="1a55d0bf-e781-4ea5-8549-370b5719438e" providerId="ADAL" clId="{1A764488-46D4-4484-A655-AECAEB4FD754}" dt="2022-12-06T09:57:41.694" v="4" actId="47"/>
        <pc:sldMkLst>
          <pc:docMk/>
          <pc:sldMk cId="827663541" sldId="256"/>
        </pc:sldMkLst>
      </pc:sldChg>
      <pc:sldChg chg="modSp mod">
        <pc:chgData name="CAO THI TRIEU VI" userId="1a55d0bf-e781-4ea5-8549-370b5719438e" providerId="ADAL" clId="{1A764488-46D4-4484-A655-AECAEB4FD754}" dt="2022-12-14T16:22:12.822" v="5"/>
        <pc:sldMkLst>
          <pc:docMk/>
          <pc:sldMk cId="678171236" sldId="298"/>
        </pc:sldMkLst>
        <pc:graphicFrameChg chg="mod">
          <ac:chgData name="CAO THI TRIEU VI" userId="1a55d0bf-e781-4ea5-8549-370b5719438e" providerId="ADAL" clId="{1A764488-46D4-4484-A655-AECAEB4FD754}" dt="2022-12-14T16:22:12.822" v="5"/>
          <ac:graphicFrameMkLst>
            <pc:docMk/>
            <pc:sldMk cId="678171236" sldId="298"/>
            <ac:graphicFrameMk id="7" creationId="{F6862C79-D346-8D30-B668-8460A6C513A3}"/>
          </ac:graphicFrameMkLst>
        </pc:graphicFrameChg>
      </pc:sldChg>
      <pc:sldMasterChg chg="addSp modSp mod">
        <pc:chgData name="CAO THI TRIEU VI" userId="1a55d0bf-e781-4ea5-8549-370b5719438e" providerId="ADAL" clId="{1A764488-46D4-4484-A655-AECAEB4FD754}" dt="2022-12-14T16:22:45.929" v="11" actId="1076"/>
        <pc:sldMasterMkLst>
          <pc:docMk/>
          <pc:sldMasterMk cId="867752602" sldId="2147483648"/>
        </pc:sldMasterMkLst>
        <pc:picChg chg="add mod">
          <ac:chgData name="CAO THI TRIEU VI" userId="1a55d0bf-e781-4ea5-8549-370b5719438e" providerId="ADAL" clId="{1A764488-46D4-4484-A655-AECAEB4FD754}" dt="2022-12-14T16:22:45.929" v="11" actId="1076"/>
          <ac:picMkLst>
            <pc:docMk/>
            <pc:sldMasterMk cId="867752602" sldId="2147483648"/>
            <ac:picMk id="8" creationId="{8B5E2C6A-37DE-9D51-CA0F-6C6D5D5350D3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5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2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4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2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3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7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9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2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1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6F613-7EDB-D215-5124-57CBAB48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6FF8F-B2B0-1235-8A87-90C04BA30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3CD74-98E2-B4BC-4DE4-7A48E084F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B28CB-9E33-4C0A-B595-0B878F4C1D31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82A20-204F-F792-D211-73D528326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21A3-8BD6-C519-DF2F-EF39F8AE0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B5E2C6A-37DE-9D51-CA0F-6C6D5D5350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00" y="380049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5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13.png"/><Relationship Id="rId7" Type="http://schemas.openxmlformats.org/officeDocument/2006/relationships/image" Target="../media/image30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0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0.png"/><Relationship Id="rId5" Type="http://schemas.openxmlformats.org/officeDocument/2006/relationships/image" Target="../media/image32.png"/><Relationship Id="rId10" Type="http://schemas.openxmlformats.org/officeDocument/2006/relationships/image" Target="../media/image310.png"/><Relationship Id="rId4" Type="http://schemas.openxmlformats.org/officeDocument/2006/relationships/image" Target="../media/image31.png"/><Relationship Id="rId9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13.png"/><Relationship Id="rId7" Type="http://schemas.openxmlformats.org/officeDocument/2006/relationships/image" Target="../media/image30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0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1.xml"/><Relationship Id="rId5" Type="http://schemas.openxmlformats.org/officeDocument/2006/relationships/image" Target="../media/image40.wmf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7.png"/><Relationship Id="rId7" Type="http://schemas.openxmlformats.org/officeDocument/2006/relationships/image" Target="../media/image4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4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C8ABF3-0EDE-A9E5-7180-934681F489B1}"/>
              </a:ext>
            </a:extLst>
          </p:cNvPr>
          <p:cNvSpPr/>
          <p:nvPr/>
        </p:nvSpPr>
        <p:spPr>
          <a:xfrm>
            <a:off x="2073896" y="1776845"/>
            <a:ext cx="8254668" cy="3241964"/>
          </a:xfrm>
          <a:prstGeom prst="roundRect">
            <a:avLst>
              <a:gd name="adj" fmla="val 1089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43F06-5DD4-9FC5-40C4-AE7855AE9C92}"/>
              </a:ext>
            </a:extLst>
          </p:cNvPr>
          <p:cNvSpPr txBox="1"/>
          <p:nvPr/>
        </p:nvSpPr>
        <p:spPr>
          <a:xfrm rot="20635508">
            <a:off x="2325730" y="2517728"/>
            <a:ext cx="2703181" cy="139220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6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53EC49-7485-B670-E0DD-176CCB747B8D}"/>
              </a:ext>
            </a:extLst>
          </p:cNvPr>
          <p:cNvGrpSpPr/>
          <p:nvPr/>
        </p:nvGrpSpPr>
        <p:grpSpPr>
          <a:xfrm>
            <a:off x="2190042" y="3363346"/>
            <a:ext cx="7928062" cy="978729"/>
            <a:chOff x="2306983" y="3170871"/>
            <a:chExt cx="7928062" cy="9787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5999AA-85E6-47C4-4E96-4A987251FD42}"/>
                </a:ext>
              </a:extLst>
            </p:cNvPr>
            <p:cNvSpPr txBox="1"/>
            <p:nvPr/>
          </p:nvSpPr>
          <p:spPr>
            <a:xfrm>
              <a:off x="2306983" y="3170871"/>
              <a:ext cx="792806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Ố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Ế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7200" b="1" spc="-15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endParaRPr lang="en-US" sz="7200" b="1" spc="-150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D7DC24-D332-1C8D-AFB8-CB99BCB2B08E}"/>
                </a:ext>
              </a:extLst>
            </p:cNvPr>
            <p:cNvSpPr txBox="1"/>
            <p:nvPr/>
          </p:nvSpPr>
          <p:spPr>
            <a:xfrm>
              <a:off x="2423924" y="3170871"/>
              <a:ext cx="7694180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Ố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Ế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72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endParaRPr lang="en-US" sz="72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7D9C6D-0DE8-D0E9-E75E-BF095F2F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9" y="2223654"/>
            <a:ext cx="3588669" cy="424549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9D18A3D-5361-2183-7BE8-4040A202BB55}"/>
              </a:ext>
            </a:extLst>
          </p:cNvPr>
          <p:cNvSpPr/>
          <p:nvPr/>
        </p:nvSpPr>
        <p:spPr>
          <a:xfrm>
            <a:off x="4673043" y="467591"/>
            <a:ext cx="6473536" cy="2431473"/>
          </a:xfrm>
          <a:custGeom>
            <a:avLst/>
            <a:gdLst>
              <a:gd name="connsiteX0" fmla="*/ 0 w 6473536"/>
              <a:gd name="connsiteY0" fmla="*/ 405254 h 2431473"/>
              <a:gd name="connsiteX1" fmla="*/ 405254 w 6473536"/>
              <a:gd name="connsiteY1" fmla="*/ 0 h 2431473"/>
              <a:gd name="connsiteX2" fmla="*/ 721878 w 6473536"/>
              <a:gd name="connsiteY2" fmla="*/ 0 h 2431473"/>
              <a:gd name="connsiteX3" fmla="*/ 1078923 w 6473536"/>
              <a:gd name="connsiteY3" fmla="*/ 0 h 2431473"/>
              <a:gd name="connsiteX4" fmla="*/ 1078923 w 6473536"/>
              <a:gd name="connsiteY4" fmla="*/ 0 h 2431473"/>
              <a:gd name="connsiteX5" fmla="*/ 1634568 w 6473536"/>
              <a:gd name="connsiteY5" fmla="*/ 0 h 2431473"/>
              <a:gd name="connsiteX6" fmla="*/ 2206397 w 6473536"/>
              <a:gd name="connsiteY6" fmla="*/ 0 h 2431473"/>
              <a:gd name="connsiteX7" fmla="*/ 2697307 w 6473536"/>
              <a:gd name="connsiteY7" fmla="*/ 0 h 2431473"/>
              <a:gd name="connsiteX8" fmla="*/ 3158007 w 6473536"/>
              <a:gd name="connsiteY8" fmla="*/ 0 h 2431473"/>
              <a:gd name="connsiteX9" fmla="*/ 3618707 w 6473536"/>
              <a:gd name="connsiteY9" fmla="*/ 0 h 2431473"/>
              <a:gd name="connsiteX10" fmla="*/ 4113117 w 6473536"/>
              <a:gd name="connsiteY10" fmla="*/ 0 h 2431473"/>
              <a:gd name="connsiteX11" fmla="*/ 4708655 w 6473536"/>
              <a:gd name="connsiteY11" fmla="*/ 0 h 2431473"/>
              <a:gd name="connsiteX12" fmla="*/ 5337904 w 6473536"/>
              <a:gd name="connsiteY12" fmla="*/ 0 h 2431473"/>
              <a:gd name="connsiteX13" fmla="*/ 6068282 w 6473536"/>
              <a:gd name="connsiteY13" fmla="*/ 0 h 2431473"/>
              <a:gd name="connsiteX14" fmla="*/ 6473536 w 6473536"/>
              <a:gd name="connsiteY14" fmla="*/ 405254 h 2431473"/>
              <a:gd name="connsiteX15" fmla="*/ 6473536 w 6473536"/>
              <a:gd name="connsiteY15" fmla="*/ 891544 h 2431473"/>
              <a:gd name="connsiteX16" fmla="*/ 6473536 w 6473536"/>
              <a:gd name="connsiteY16" fmla="*/ 1418359 h 2431473"/>
              <a:gd name="connsiteX17" fmla="*/ 6473536 w 6473536"/>
              <a:gd name="connsiteY17" fmla="*/ 1418359 h 2431473"/>
              <a:gd name="connsiteX18" fmla="*/ 6473536 w 6473536"/>
              <a:gd name="connsiteY18" fmla="*/ 1722294 h 2431473"/>
              <a:gd name="connsiteX19" fmla="*/ 6473536 w 6473536"/>
              <a:gd name="connsiteY19" fmla="*/ 2026228 h 2431473"/>
              <a:gd name="connsiteX20" fmla="*/ 6473536 w 6473536"/>
              <a:gd name="connsiteY20" fmla="*/ 2026219 h 2431473"/>
              <a:gd name="connsiteX21" fmla="*/ 6068282 w 6473536"/>
              <a:gd name="connsiteY21" fmla="*/ 2431473 h 2431473"/>
              <a:gd name="connsiteX22" fmla="*/ 5540163 w 6473536"/>
              <a:gd name="connsiteY22" fmla="*/ 2431473 h 2431473"/>
              <a:gd name="connsiteX23" fmla="*/ 4910914 w 6473536"/>
              <a:gd name="connsiteY23" fmla="*/ 2431473 h 2431473"/>
              <a:gd name="connsiteX24" fmla="*/ 4382795 w 6473536"/>
              <a:gd name="connsiteY24" fmla="*/ 2431473 h 2431473"/>
              <a:gd name="connsiteX25" fmla="*/ 3753546 w 6473536"/>
              <a:gd name="connsiteY25" fmla="*/ 2431473 h 2431473"/>
              <a:gd name="connsiteX26" fmla="*/ 3292846 w 6473536"/>
              <a:gd name="connsiteY26" fmla="*/ 2431473 h 2431473"/>
              <a:gd name="connsiteX27" fmla="*/ 2697307 w 6473536"/>
              <a:gd name="connsiteY27" fmla="*/ 2431473 h 2431473"/>
              <a:gd name="connsiteX28" fmla="*/ 2174030 w 6473536"/>
              <a:gd name="connsiteY28" fmla="*/ 2431473 h 2431473"/>
              <a:gd name="connsiteX29" fmla="*/ 1618384 w 6473536"/>
              <a:gd name="connsiteY29" fmla="*/ 2431473 h 2431473"/>
              <a:gd name="connsiteX30" fmla="*/ 1078923 w 6473536"/>
              <a:gd name="connsiteY30" fmla="*/ 2431473 h 2431473"/>
              <a:gd name="connsiteX31" fmla="*/ 1078923 w 6473536"/>
              <a:gd name="connsiteY31" fmla="*/ 2431473 h 2431473"/>
              <a:gd name="connsiteX32" fmla="*/ 762299 w 6473536"/>
              <a:gd name="connsiteY32" fmla="*/ 2431473 h 2431473"/>
              <a:gd name="connsiteX33" fmla="*/ 405254 w 6473536"/>
              <a:gd name="connsiteY33" fmla="*/ 2431473 h 2431473"/>
              <a:gd name="connsiteX34" fmla="*/ 0 w 6473536"/>
              <a:gd name="connsiteY34" fmla="*/ 2026219 h 2431473"/>
              <a:gd name="connsiteX35" fmla="*/ 0 w 6473536"/>
              <a:gd name="connsiteY35" fmla="*/ 2026228 h 2431473"/>
              <a:gd name="connsiteX36" fmla="*/ -319486 w 6473536"/>
              <a:gd name="connsiteY36" fmla="*/ 2149435 h 2431473"/>
              <a:gd name="connsiteX37" fmla="*/ -626444 w 6473536"/>
              <a:gd name="connsiteY37" fmla="*/ 2267811 h 2431473"/>
              <a:gd name="connsiteX38" fmla="*/ -313222 w 6473536"/>
              <a:gd name="connsiteY38" fmla="*/ 1843085 h 2431473"/>
              <a:gd name="connsiteX39" fmla="*/ 0 w 6473536"/>
              <a:gd name="connsiteY39" fmla="*/ 1418359 h 2431473"/>
              <a:gd name="connsiteX40" fmla="*/ 0 w 6473536"/>
              <a:gd name="connsiteY40" fmla="*/ 921938 h 2431473"/>
              <a:gd name="connsiteX41" fmla="*/ 0 w 6473536"/>
              <a:gd name="connsiteY41" fmla="*/ 405254 h 243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73536" h="2431473" fill="none" extrusionOk="0">
                <a:moveTo>
                  <a:pt x="0" y="405254"/>
                </a:moveTo>
                <a:cubicBezTo>
                  <a:pt x="1607" y="204202"/>
                  <a:pt x="207210" y="48743"/>
                  <a:pt x="405254" y="0"/>
                </a:cubicBezTo>
                <a:cubicBezTo>
                  <a:pt x="545059" y="-12061"/>
                  <a:pt x="624341" y="23926"/>
                  <a:pt x="721878" y="0"/>
                </a:cubicBezTo>
                <a:cubicBezTo>
                  <a:pt x="819415" y="-23926"/>
                  <a:pt x="949056" y="25489"/>
                  <a:pt x="1078923" y="0"/>
                </a:cubicBezTo>
                <a:lnTo>
                  <a:pt x="1078923" y="0"/>
                </a:lnTo>
                <a:cubicBezTo>
                  <a:pt x="1227344" y="-22760"/>
                  <a:pt x="1365026" y="3405"/>
                  <a:pt x="1634568" y="0"/>
                </a:cubicBezTo>
                <a:cubicBezTo>
                  <a:pt x="1904110" y="-3405"/>
                  <a:pt x="2059195" y="45156"/>
                  <a:pt x="2206397" y="0"/>
                </a:cubicBezTo>
                <a:cubicBezTo>
                  <a:pt x="2353599" y="-45156"/>
                  <a:pt x="2528751" y="36449"/>
                  <a:pt x="2697307" y="0"/>
                </a:cubicBezTo>
                <a:cubicBezTo>
                  <a:pt x="2822831" y="-34791"/>
                  <a:pt x="3012079" y="3634"/>
                  <a:pt x="3158007" y="0"/>
                </a:cubicBezTo>
                <a:cubicBezTo>
                  <a:pt x="3303935" y="-3634"/>
                  <a:pt x="3435454" y="54671"/>
                  <a:pt x="3618707" y="0"/>
                </a:cubicBezTo>
                <a:cubicBezTo>
                  <a:pt x="3801960" y="-54671"/>
                  <a:pt x="3924669" y="39092"/>
                  <a:pt x="4113117" y="0"/>
                </a:cubicBezTo>
                <a:cubicBezTo>
                  <a:pt x="4301565" y="-39092"/>
                  <a:pt x="4518252" y="29089"/>
                  <a:pt x="4708655" y="0"/>
                </a:cubicBezTo>
                <a:cubicBezTo>
                  <a:pt x="4899058" y="-29089"/>
                  <a:pt x="5068087" y="56463"/>
                  <a:pt x="5337904" y="0"/>
                </a:cubicBezTo>
                <a:cubicBezTo>
                  <a:pt x="5607721" y="-56463"/>
                  <a:pt x="5735951" y="28446"/>
                  <a:pt x="6068282" y="0"/>
                </a:cubicBezTo>
                <a:cubicBezTo>
                  <a:pt x="6339784" y="-44716"/>
                  <a:pt x="6459605" y="212212"/>
                  <a:pt x="6473536" y="405254"/>
                </a:cubicBezTo>
                <a:cubicBezTo>
                  <a:pt x="6502400" y="584094"/>
                  <a:pt x="6467304" y="727137"/>
                  <a:pt x="6473536" y="891544"/>
                </a:cubicBezTo>
                <a:cubicBezTo>
                  <a:pt x="6479768" y="1055951"/>
                  <a:pt x="6422424" y="1240212"/>
                  <a:pt x="6473536" y="1418359"/>
                </a:cubicBezTo>
                <a:lnTo>
                  <a:pt x="6473536" y="1418359"/>
                </a:lnTo>
                <a:cubicBezTo>
                  <a:pt x="6478545" y="1532598"/>
                  <a:pt x="6452909" y="1577057"/>
                  <a:pt x="6473536" y="1722294"/>
                </a:cubicBezTo>
                <a:cubicBezTo>
                  <a:pt x="6494163" y="1867532"/>
                  <a:pt x="6451654" y="1917544"/>
                  <a:pt x="6473536" y="2026228"/>
                </a:cubicBezTo>
                <a:lnTo>
                  <a:pt x="6473536" y="2026219"/>
                </a:lnTo>
                <a:cubicBezTo>
                  <a:pt x="6492387" y="2236059"/>
                  <a:pt x="6278613" y="2469604"/>
                  <a:pt x="6068282" y="2431473"/>
                </a:cubicBezTo>
                <a:cubicBezTo>
                  <a:pt x="5883091" y="2435651"/>
                  <a:pt x="5746393" y="2400795"/>
                  <a:pt x="5540163" y="2431473"/>
                </a:cubicBezTo>
                <a:cubicBezTo>
                  <a:pt x="5333933" y="2462151"/>
                  <a:pt x="5115377" y="2367539"/>
                  <a:pt x="4910914" y="2431473"/>
                </a:cubicBezTo>
                <a:cubicBezTo>
                  <a:pt x="4706451" y="2495407"/>
                  <a:pt x="4599430" y="2397510"/>
                  <a:pt x="4382795" y="2431473"/>
                </a:cubicBezTo>
                <a:cubicBezTo>
                  <a:pt x="4166160" y="2465436"/>
                  <a:pt x="4068037" y="2413585"/>
                  <a:pt x="3753546" y="2431473"/>
                </a:cubicBezTo>
                <a:cubicBezTo>
                  <a:pt x="3439055" y="2449361"/>
                  <a:pt x="3443491" y="2427684"/>
                  <a:pt x="3292846" y="2431473"/>
                </a:cubicBezTo>
                <a:cubicBezTo>
                  <a:pt x="3142201" y="2435262"/>
                  <a:pt x="2853281" y="2412765"/>
                  <a:pt x="2697307" y="2431473"/>
                </a:cubicBezTo>
                <a:cubicBezTo>
                  <a:pt x="2562056" y="2438240"/>
                  <a:pt x="2418355" y="2389625"/>
                  <a:pt x="2174030" y="2431473"/>
                </a:cubicBezTo>
                <a:cubicBezTo>
                  <a:pt x="1929705" y="2473321"/>
                  <a:pt x="1731440" y="2377654"/>
                  <a:pt x="1618384" y="2431473"/>
                </a:cubicBezTo>
                <a:cubicBezTo>
                  <a:pt x="1505328" y="2485292"/>
                  <a:pt x="1240447" y="2417436"/>
                  <a:pt x="1078923" y="2431473"/>
                </a:cubicBezTo>
                <a:lnTo>
                  <a:pt x="1078923" y="2431473"/>
                </a:lnTo>
                <a:cubicBezTo>
                  <a:pt x="989434" y="2441240"/>
                  <a:pt x="831486" y="2406008"/>
                  <a:pt x="762299" y="2431473"/>
                </a:cubicBezTo>
                <a:cubicBezTo>
                  <a:pt x="693112" y="2456938"/>
                  <a:pt x="480064" y="2396819"/>
                  <a:pt x="405254" y="2431473"/>
                </a:cubicBezTo>
                <a:cubicBezTo>
                  <a:pt x="150013" y="2429842"/>
                  <a:pt x="-25839" y="2311631"/>
                  <a:pt x="0" y="2026219"/>
                </a:cubicBezTo>
                <a:lnTo>
                  <a:pt x="0" y="2026228"/>
                </a:lnTo>
                <a:cubicBezTo>
                  <a:pt x="-107025" y="2108501"/>
                  <a:pt x="-261696" y="2095085"/>
                  <a:pt x="-319486" y="2149435"/>
                </a:cubicBezTo>
                <a:cubicBezTo>
                  <a:pt x="-377276" y="2203785"/>
                  <a:pt x="-487836" y="2201874"/>
                  <a:pt x="-626444" y="2267811"/>
                </a:cubicBezTo>
                <a:cubicBezTo>
                  <a:pt x="-528709" y="2062487"/>
                  <a:pt x="-412752" y="2041559"/>
                  <a:pt x="-313222" y="1843085"/>
                </a:cubicBezTo>
                <a:cubicBezTo>
                  <a:pt x="-213692" y="1644611"/>
                  <a:pt x="-67439" y="1551748"/>
                  <a:pt x="0" y="1418359"/>
                </a:cubicBezTo>
                <a:cubicBezTo>
                  <a:pt x="-49798" y="1286103"/>
                  <a:pt x="21517" y="1107671"/>
                  <a:pt x="0" y="921938"/>
                </a:cubicBezTo>
                <a:cubicBezTo>
                  <a:pt x="-21517" y="736205"/>
                  <a:pt x="31998" y="520403"/>
                  <a:pt x="0" y="405254"/>
                </a:cubicBezTo>
                <a:close/>
              </a:path>
              <a:path w="6473536" h="2431473" stroke="0" extrusionOk="0">
                <a:moveTo>
                  <a:pt x="0" y="405254"/>
                </a:moveTo>
                <a:cubicBezTo>
                  <a:pt x="-26951" y="167015"/>
                  <a:pt x="183085" y="-6879"/>
                  <a:pt x="405254" y="0"/>
                </a:cubicBezTo>
                <a:cubicBezTo>
                  <a:pt x="513424" y="-27079"/>
                  <a:pt x="613230" y="31699"/>
                  <a:pt x="721878" y="0"/>
                </a:cubicBezTo>
                <a:cubicBezTo>
                  <a:pt x="830526" y="-31699"/>
                  <a:pt x="926091" y="13098"/>
                  <a:pt x="1078923" y="0"/>
                </a:cubicBezTo>
                <a:lnTo>
                  <a:pt x="1078923" y="0"/>
                </a:lnTo>
                <a:cubicBezTo>
                  <a:pt x="1309659" y="-67569"/>
                  <a:pt x="1448321" y="3308"/>
                  <a:pt x="1650752" y="0"/>
                </a:cubicBezTo>
                <a:cubicBezTo>
                  <a:pt x="1853183" y="-3308"/>
                  <a:pt x="2071750" y="16230"/>
                  <a:pt x="2190213" y="0"/>
                </a:cubicBezTo>
                <a:cubicBezTo>
                  <a:pt x="2308676" y="-16230"/>
                  <a:pt x="2588104" y="32118"/>
                  <a:pt x="2697307" y="0"/>
                </a:cubicBezTo>
                <a:cubicBezTo>
                  <a:pt x="2969861" y="-8675"/>
                  <a:pt x="3038333" y="70811"/>
                  <a:pt x="3326556" y="0"/>
                </a:cubicBezTo>
                <a:cubicBezTo>
                  <a:pt x="3614779" y="-70811"/>
                  <a:pt x="3662313" y="35912"/>
                  <a:pt x="3922095" y="0"/>
                </a:cubicBezTo>
                <a:cubicBezTo>
                  <a:pt x="4181877" y="-35912"/>
                  <a:pt x="4286246" y="58168"/>
                  <a:pt x="4450214" y="0"/>
                </a:cubicBezTo>
                <a:cubicBezTo>
                  <a:pt x="4614182" y="-58168"/>
                  <a:pt x="4787927" y="12359"/>
                  <a:pt x="4978333" y="0"/>
                </a:cubicBezTo>
                <a:cubicBezTo>
                  <a:pt x="5168739" y="-12359"/>
                  <a:pt x="5233001" y="53627"/>
                  <a:pt x="5439033" y="0"/>
                </a:cubicBezTo>
                <a:cubicBezTo>
                  <a:pt x="5645065" y="-53627"/>
                  <a:pt x="5888599" y="496"/>
                  <a:pt x="6068282" y="0"/>
                </a:cubicBezTo>
                <a:cubicBezTo>
                  <a:pt x="6342420" y="-39293"/>
                  <a:pt x="6452502" y="150624"/>
                  <a:pt x="6473536" y="405254"/>
                </a:cubicBezTo>
                <a:cubicBezTo>
                  <a:pt x="6493543" y="658413"/>
                  <a:pt x="6448568" y="743515"/>
                  <a:pt x="6473536" y="911807"/>
                </a:cubicBezTo>
                <a:cubicBezTo>
                  <a:pt x="6498504" y="1080099"/>
                  <a:pt x="6461300" y="1256422"/>
                  <a:pt x="6473536" y="1418359"/>
                </a:cubicBezTo>
                <a:lnTo>
                  <a:pt x="6473536" y="1418359"/>
                </a:lnTo>
                <a:cubicBezTo>
                  <a:pt x="6478951" y="1513085"/>
                  <a:pt x="6441968" y="1649530"/>
                  <a:pt x="6473536" y="1710136"/>
                </a:cubicBezTo>
                <a:cubicBezTo>
                  <a:pt x="6505104" y="1770742"/>
                  <a:pt x="6453999" y="1929854"/>
                  <a:pt x="6473536" y="2026228"/>
                </a:cubicBezTo>
                <a:lnTo>
                  <a:pt x="6473536" y="2026219"/>
                </a:lnTo>
                <a:cubicBezTo>
                  <a:pt x="6455703" y="2286549"/>
                  <a:pt x="6295971" y="2418990"/>
                  <a:pt x="6068282" y="2431473"/>
                </a:cubicBezTo>
                <a:cubicBezTo>
                  <a:pt x="5944341" y="2449301"/>
                  <a:pt x="5609200" y="2375379"/>
                  <a:pt x="5472743" y="2431473"/>
                </a:cubicBezTo>
                <a:cubicBezTo>
                  <a:pt x="5336286" y="2487567"/>
                  <a:pt x="5149206" y="2410631"/>
                  <a:pt x="4843494" y="2431473"/>
                </a:cubicBezTo>
                <a:cubicBezTo>
                  <a:pt x="4537782" y="2452315"/>
                  <a:pt x="4470379" y="2391696"/>
                  <a:pt x="4315375" y="2431473"/>
                </a:cubicBezTo>
                <a:cubicBezTo>
                  <a:pt x="4160371" y="2471250"/>
                  <a:pt x="3954565" y="2430703"/>
                  <a:pt x="3753546" y="2431473"/>
                </a:cubicBezTo>
                <a:cubicBezTo>
                  <a:pt x="3552527" y="2432243"/>
                  <a:pt x="3044017" y="2364151"/>
                  <a:pt x="2697307" y="2431473"/>
                </a:cubicBezTo>
                <a:cubicBezTo>
                  <a:pt x="2457447" y="2468152"/>
                  <a:pt x="2438038" y="2419136"/>
                  <a:pt x="2206397" y="2431473"/>
                </a:cubicBezTo>
                <a:cubicBezTo>
                  <a:pt x="1974756" y="2443810"/>
                  <a:pt x="1836422" y="2381855"/>
                  <a:pt x="1666936" y="2431473"/>
                </a:cubicBezTo>
                <a:cubicBezTo>
                  <a:pt x="1497450" y="2481091"/>
                  <a:pt x="1314615" y="2370195"/>
                  <a:pt x="1078923" y="2431473"/>
                </a:cubicBezTo>
                <a:lnTo>
                  <a:pt x="1078923" y="2431473"/>
                </a:lnTo>
                <a:cubicBezTo>
                  <a:pt x="1006485" y="2450195"/>
                  <a:pt x="899901" y="2426118"/>
                  <a:pt x="742089" y="2431473"/>
                </a:cubicBezTo>
                <a:cubicBezTo>
                  <a:pt x="584277" y="2436828"/>
                  <a:pt x="537120" y="2391684"/>
                  <a:pt x="405254" y="2431473"/>
                </a:cubicBezTo>
                <a:cubicBezTo>
                  <a:pt x="157474" y="2416531"/>
                  <a:pt x="27019" y="2232449"/>
                  <a:pt x="0" y="2026219"/>
                </a:cubicBezTo>
                <a:lnTo>
                  <a:pt x="0" y="2026228"/>
                </a:lnTo>
                <a:cubicBezTo>
                  <a:pt x="-132961" y="2085452"/>
                  <a:pt x="-207747" y="2069596"/>
                  <a:pt x="-300693" y="2142188"/>
                </a:cubicBezTo>
                <a:cubicBezTo>
                  <a:pt x="-393639" y="2214780"/>
                  <a:pt x="-491278" y="2172212"/>
                  <a:pt x="-626444" y="2267811"/>
                </a:cubicBezTo>
                <a:cubicBezTo>
                  <a:pt x="-584875" y="2134318"/>
                  <a:pt x="-381503" y="1946437"/>
                  <a:pt x="-319486" y="1851580"/>
                </a:cubicBezTo>
                <a:cubicBezTo>
                  <a:pt x="-257469" y="1756722"/>
                  <a:pt x="-30542" y="1531532"/>
                  <a:pt x="0" y="1418359"/>
                </a:cubicBezTo>
                <a:cubicBezTo>
                  <a:pt x="-39226" y="1194000"/>
                  <a:pt x="58513" y="1097264"/>
                  <a:pt x="0" y="891544"/>
                </a:cubicBezTo>
                <a:cubicBezTo>
                  <a:pt x="-58513" y="685824"/>
                  <a:pt x="6595" y="520733"/>
                  <a:pt x="0" y="405254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258905303">
                  <a:prstGeom prst="wedgeRoundRectCallout">
                    <a:avLst>
                      <a:gd name="adj1" fmla="val -59677"/>
                      <a:gd name="adj2" fmla="val 4326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Hãy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nhắc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lại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đặc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điểm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về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góc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và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cạnh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của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hình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chữ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nhật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2128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7D9C6D-0DE8-D0E9-E75E-BF095F2F3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9" y="2223654"/>
            <a:ext cx="3588669" cy="42454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8AC16C-E471-AB6E-5461-4C85D1EDBDA6}"/>
              </a:ext>
            </a:extLst>
          </p:cNvPr>
          <p:cNvGrpSpPr/>
          <p:nvPr/>
        </p:nvGrpSpPr>
        <p:grpSpPr>
          <a:xfrm>
            <a:off x="4673043" y="815686"/>
            <a:ext cx="6452754" cy="3221182"/>
            <a:chOff x="4673043" y="815686"/>
            <a:chExt cx="6452754" cy="322118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764292-2D85-9AF8-84C1-C2A6DA4FF36F}"/>
                </a:ext>
              </a:extLst>
            </p:cNvPr>
            <p:cNvSpPr/>
            <p:nvPr/>
          </p:nvSpPr>
          <p:spPr>
            <a:xfrm>
              <a:off x="4673043" y="815686"/>
              <a:ext cx="6452754" cy="3221182"/>
            </a:xfrm>
            <a:custGeom>
              <a:avLst/>
              <a:gdLst>
                <a:gd name="connsiteX0" fmla="*/ 0 w 6452754"/>
                <a:gd name="connsiteY0" fmla="*/ 256309 h 3221182"/>
                <a:gd name="connsiteX1" fmla="*/ 256309 w 6452754"/>
                <a:gd name="connsiteY1" fmla="*/ 0 h 3221182"/>
                <a:gd name="connsiteX2" fmla="*/ 6196445 w 6452754"/>
                <a:gd name="connsiteY2" fmla="*/ 0 h 3221182"/>
                <a:gd name="connsiteX3" fmla="*/ 6452754 w 6452754"/>
                <a:gd name="connsiteY3" fmla="*/ 256309 h 3221182"/>
                <a:gd name="connsiteX4" fmla="*/ 6452754 w 6452754"/>
                <a:gd name="connsiteY4" fmla="*/ 2964873 h 3221182"/>
                <a:gd name="connsiteX5" fmla="*/ 6196445 w 6452754"/>
                <a:gd name="connsiteY5" fmla="*/ 3221182 h 3221182"/>
                <a:gd name="connsiteX6" fmla="*/ 256309 w 6452754"/>
                <a:gd name="connsiteY6" fmla="*/ 3221182 h 3221182"/>
                <a:gd name="connsiteX7" fmla="*/ 0 w 6452754"/>
                <a:gd name="connsiteY7" fmla="*/ 2964873 h 3221182"/>
                <a:gd name="connsiteX8" fmla="*/ 0 w 6452754"/>
                <a:gd name="connsiteY8" fmla="*/ 256309 h 322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2754" h="3221182" fill="none" extrusionOk="0">
                  <a:moveTo>
                    <a:pt x="0" y="256309"/>
                  </a:moveTo>
                  <a:cubicBezTo>
                    <a:pt x="3880" y="127471"/>
                    <a:pt x="104004" y="22988"/>
                    <a:pt x="256309" y="0"/>
                  </a:cubicBezTo>
                  <a:cubicBezTo>
                    <a:pt x="1549641" y="72784"/>
                    <a:pt x="3992840" y="18475"/>
                    <a:pt x="6196445" y="0"/>
                  </a:cubicBezTo>
                  <a:cubicBezTo>
                    <a:pt x="6351893" y="-13237"/>
                    <a:pt x="6455213" y="94816"/>
                    <a:pt x="6452754" y="256309"/>
                  </a:cubicBezTo>
                  <a:cubicBezTo>
                    <a:pt x="6393144" y="1562996"/>
                    <a:pt x="6287409" y="2567509"/>
                    <a:pt x="6452754" y="2964873"/>
                  </a:cubicBezTo>
                  <a:cubicBezTo>
                    <a:pt x="6456437" y="3110635"/>
                    <a:pt x="6332970" y="3228607"/>
                    <a:pt x="6196445" y="3221182"/>
                  </a:cubicBezTo>
                  <a:cubicBezTo>
                    <a:pt x="4660670" y="3138203"/>
                    <a:pt x="2518104" y="3298543"/>
                    <a:pt x="256309" y="3221182"/>
                  </a:cubicBezTo>
                  <a:cubicBezTo>
                    <a:pt x="120182" y="3207320"/>
                    <a:pt x="20050" y="3087760"/>
                    <a:pt x="0" y="2964873"/>
                  </a:cubicBezTo>
                  <a:cubicBezTo>
                    <a:pt x="36039" y="1947228"/>
                    <a:pt x="162748" y="760614"/>
                    <a:pt x="0" y="256309"/>
                  </a:cubicBezTo>
                  <a:close/>
                </a:path>
                <a:path w="6452754" h="3221182" stroke="0" extrusionOk="0">
                  <a:moveTo>
                    <a:pt x="0" y="256309"/>
                  </a:moveTo>
                  <a:cubicBezTo>
                    <a:pt x="-501" y="89058"/>
                    <a:pt x="127436" y="-2982"/>
                    <a:pt x="256309" y="0"/>
                  </a:cubicBezTo>
                  <a:cubicBezTo>
                    <a:pt x="2423161" y="-50359"/>
                    <a:pt x="4895982" y="-123516"/>
                    <a:pt x="6196445" y="0"/>
                  </a:cubicBezTo>
                  <a:cubicBezTo>
                    <a:pt x="6345195" y="-8823"/>
                    <a:pt x="6462287" y="110964"/>
                    <a:pt x="6452754" y="256309"/>
                  </a:cubicBezTo>
                  <a:cubicBezTo>
                    <a:pt x="6367794" y="703894"/>
                    <a:pt x="6579460" y="1907236"/>
                    <a:pt x="6452754" y="2964873"/>
                  </a:cubicBezTo>
                  <a:cubicBezTo>
                    <a:pt x="6458381" y="3090653"/>
                    <a:pt x="6338855" y="3223198"/>
                    <a:pt x="6196445" y="3221182"/>
                  </a:cubicBezTo>
                  <a:cubicBezTo>
                    <a:pt x="5497771" y="3073918"/>
                    <a:pt x="2035727" y="3346043"/>
                    <a:pt x="256309" y="3221182"/>
                  </a:cubicBezTo>
                  <a:cubicBezTo>
                    <a:pt x="117156" y="3221055"/>
                    <a:pt x="5395" y="3088414"/>
                    <a:pt x="0" y="2964873"/>
                  </a:cubicBezTo>
                  <a:cubicBezTo>
                    <a:pt x="-51596" y="2115515"/>
                    <a:pt x="-45274" y="703875"/>
                    <a:pt x="0" y="256309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763324446">
                    <a:prstGeom prst="roundRect">
                      <a:avLst>
                        <a:gd name="adj" fmla="val 79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41967B-79CD-A1B0-3EF0-67B2C5968EB2}"/>
                </a:ext>
              </a:extLst>
            </p:cNvPr>
            <p:cNvSpPr txBox="1"/>
            <p:nvPr/>
          </p:nvSpPr>
          <p:spPr>
            <a:xfrm>
              <a:off x="4852555" y="1004979"/>
              <a:ext cx="367838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 err="1"/>
                <a:t>Hình</a:t>
              </a:r>
              <a:r>
                <a:rPr lang="en-US" sz="3000" b="1" dirty="0"/>
                <a:t> </a:t>
              </a:r>
              <a:r>
                <a:rPr lang="en-US" sz="3000" b="1" dirty="0" err="1"/>
                <a:t>chữ</a:t>
              </a:r>
              <a:r>
                <a:rPr lang="en-US" sz="3000" b="1" dirty="0"/>
                <a:t> </a:t>
              </a:r>
              <a:r>
                <a:rPr lang="en-US" sz="3000" b="1" dirty="0" err="1"/>
                <a:t>nhật</a:t>
              </a:r>
              <a:r>
                <a:rPr lang="en-US" sz="3000" b="1" dirty="0"/>
                <a:t> </a:t>
              </a:r>
              <a:r>
                <a:rPr lang="en-US" sz="3000" b="1" dirty="0" err="1"/>
                <a:t>có</a:t>
              </a:r>
              <a:r>
                <a:rPr lang="en-US" sz="3000" b="1" dirty="0"/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D45044-8394-551F-0D62-159D7470152E}"/>
              </a:ext>
            </a:extLst>
          </p:cNvPr>
          <p:cNvSpPr txBox="1"/>
          <p:nvPr/>
        </p:nvSpPr>
        <p:spPr>
          <a:xfrm>
            <a:off x="5070764" y="1669656"/>
            <a:ext cx="3543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/>
              <a:t>4 </a:t>
            </a:r>
            <a:r>
              <a:rPr lang="en-US" sz="3000" dirty="0" err="1"/>
              <a:t>góc</a:t>
            </a:r>
            <a:r>
              <a:rPr lang="en-US" sz="3000" dirty="0"/>
              <a:t> </a:t>
            </a:r>
            <a:r>
              <a:rPr lang="en-US" sz="3000" dirty="0" err="1"/>
              <a:t>vuông</a:t>
            </a:r>
            <a:r>
              <a:rPr lang="en-US" sz="3000" dirty="0"/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3F030-3E3B-64AE-A4B2-A05145E045B5}"/>
              </a:ext>
            </a:extLst>
          </p:cNvPr>
          <p:cNvSpPr txBox="1"/>
          <p:nvPr/>
        </p:nvSpPr>
        <p:spPr>
          <a:xfrm>
            <a:off x="5070764" y="2275267"/>
            <a:ext cx="58085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/>
              <a:t>2 </a:t>
            </a:r>
            <a:r>
              <a:rPr lang="en-US" sz="3000" dirty="0" err="1"/>
              <a:t>cạnh</a:t>
            </a:r>
            <a:r>
              <a:rPr lang="en-US" sz="3000" dirty="0"/>
              <a:t> </a:t>
            </a:r>
            <a:r>
              <a:rPr lang="en-US" sz="3000" dirty="0" err="1"/>
              <a:t>dài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độ</a:t>
            </a:r>
            <a:r>
              <a:rPr lang="en-US" sz="3000" dirty="0"/>
              <a:t> </a:t>
            </a:r>
            <a:r>
              <a:rPr lang="en-US" sz="3000" dirty="0" err="1"/>
              <a:t>dài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</a:t>
            </a:r>
            <a:r>
              <a:rPr lang="en-US" sz="3000" dirty="0" err="1"/>
              <a:t>nhau</a:t>
            </a:r>
            <a:r>
              <a:rPr lang="en-US" sz="3000" dirty="0"/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FB3EB-F7F4-9477-2D3E-D72B84EEDF98}"/>
              </a:ext>
            </a:extLst>
          </p:cNvPr>
          <p:cNvSpPr txBox="1"/>
          <p:nvPr/>
        </p:nvSpPr>
        <p:spPr>
          <a:xfrm>
            <a:off x="5070764" y="2939944"/>
            <a:ext cx="6327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/>
              <a:t>2 </a:t>
            </a:r>
            <a:r>
              <a:rPr lang="en-US" sz="3000" dirty="0" err="1"/>
              <a:t>cạnh</a:t>
            </a:r>
            <a:r>
              <a:rPr lang="en-US" sz="3000" dirty="0"/>
              <a:t> </a:t>
            </a:r>
            <a:r>
              <a:rPr lang="en-US" sz="3000" dirty="0" err="1"/>
              <a:t>ngắn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độ</a:t>
            </a:r>
            <a:r>
              <a:rPr lang="en-US" sz="3000" dirty="0"/>
              <a:t> </a:t>
            </a:r>
            <a:r>
              <a:rPr lang="en-US" sz="3000" dirty="0" err="1"/>
              <a:t>dài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</a:t>
            </a:r>
            <a:r>
              <a:rPr lang="en-US" sz="3000" dirty="0" err="1"/>
              <a:t>nhau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640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931CEA-1625-CB55-E127-65CFB900675F}"/>
              </a:ext>
            </a:extLst>
          </p:cNvPr>
          <p:cNvGrpSpPr/>
          <p:nvPr/>
        </p:nvGrpSpPr>
        <p:grpSpPr>
          <a:xfrm>
            <a:off x="-955963" y="231785"/>
            <a:ext cx="8769928" cy="1862048"/>
            <a:chOff x="2213264" y="772112"/>
            <a:chExt cx="8769928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2C8E7E-C2D1-4FBD-F5B4-86597F859D10}"/>
                </a:ext>
              </a:extLst>
            </p:cNvPr>
            <p:cNvSpPr txBox="1"/>
            <p:nvPr/>
          </p:nvSpPr>
          <p:spPr>
            <a:xfrm>
              <a:off x="2213264" y="772112"/>
              <a:ext cx="87699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7940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BÀI HỌC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99641D-432A-34E2-58A4-A72637F448FD}"/>
                </a:ext>
              </a:extLst>
            </p:cNvPr>
            <p:cNvSpPr txBox="1"/>
            <p:nvPr/>
          </p:nvSpPr>
          <p:spPr>
            <a:xfrm>
              <a:off x="2827194" y="772112"/>
              <a:ext cx="754206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rgbClr val="002060"/>
                    </a:solidFill>
                  </a:ln>
                  <a:solidFill>
                    <a:srgbClr val="FFFFCC"/>
                  </a:solidFill>
                  <a:latin typeface="SVN-Poky's" panose="020B0606040200020203" pitchFamily="34" charset="0"/>
                </a:rPr>
                <a:t>BÀI HỌC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3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A1AE1548-073D-E574-ED77-66D5819F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B4DFA3F-DA52-78E5-4BDB-E75E9CEC7B51}"/>
              </a:ext>
            </a:extLst>
          </p:cNvPr>
          <p:cNvSpPr/>
          <p:nvPr/>
        </p:nvSpPr>
        <p:spPr>
          <a:xfrm>
            <a:off x="1651971" y="353292"/>
            <a:ext cx="7478361" cy="3792682"/>
          </a:xfrm>
          <a:custGeom>
            <a:avLst/>
            <a:gdLst>
              <a:gd name="connsiteX0" fmla="*/ 0 w 7478361"/>
              <a:gd name="connsiteY0" fmla="*/ 632126 h 3792682"/>
              <a:gd name="connsiteX1" fmla="*/ 632126 w 7478361"/>
              <a:gd name="connsiteY1" fmla="*/ 0 h 3792682"/>
              <a:gd name="connsiteX2" fmla="*/ 1141927 w 7478361"/>
              <a:gd name="connsiteY2" fmla="*/ 0 h 3792682"/>
              <a:gd name="connsiteX3" fmla="*/ 1689030 w 7478361"/>
              <a:gd name="connsiteY3" fmla="*/ 0 h 3792682"/>
              <a:gd name="connsiteX4" fmla="*/ 2273436 w 7478361"/>
              <a:gd name="connsiteY4" fmla="*/ 0 h 3792682"/>
              <a:gd name="connsiteX5" fmla="*/ 2932447 w 7478361"/>
              <a:gd name="connsiteY5" fmla="*/ 0 h 3792682"/>
              <a:gd name="connsiteX6" fmla="*/ 3516853 w 7478361"/>
              <a:gd name="connsiteY6" fmla="*/ 0 h 3792682"/>
              <a:gd name="connsiteX7" fmla="*/ 4362377 w 7478361"/>
              <a:gd name="connsiteY7" fmla="*/ 0 h 3792682"/>
              <a:gd name="connsiteX8" fmla="*/ 4362377 w 7478361"/>
              <a:gd name="connsiteY8" fmla="*/ 0 h 3792682"/>
              <a:gd name="connsiteX9" fmla="*/ 4948182 w 7478361"/>
              <a:gd name="connsiteY9" fmla="*/ 0 h 3792682"/>
              <a:gd name="connsiteX10" fmla="*/ 5515291 w 7478361"/>
              <a:gd name="connsiteY10" fmla="*/ 0 h 3792682"/>
              <a:gd name="connsiteX11" fmla="*/ 6231968 w 7478361"/>
              <a:gd name="connsiteY11" fmla="*/ 0 h 3792682"/>
              <a:gd name="connsiteX12" fmla="*/ 6846235 w 7478361"/>
              <a:gd name="connsiteY12" fmla="*/ 0 h 3792682"/>
              <a:gd name="connsiteX13" fmla="*/ 7478361 w 7478361"/>
              <a:gd name="connsiteY13" fmla="*/ 632126 h 3792682"/>
              <a:gd name="connsiteX14" fmla="*/ 7478361 w 7478361"/>
              <a:gd name="connsiteY14" fmla="*/ 1143081 h 3792682"/>
              <a:gd name="connsiteX15" fmla="*/ 7478361 w 7478361"/>
              <a:gd name="connsiteY15" fmla="*/ 1685641 h 3792682"/>
              <a:gd name="connsiteX16" fmla="*/ 7478361 w 7478361"/>
              <a:gd name="connsiteY16" fmla="*/ 2212398 h 3792682"/>
              <a:gd name="connsiteX17" fmla="*/ 7745713 w 7478361"/>
              <a:gd name="connsiteY17" fmla="*/ 2678475 h 3792682"/>
              <a:gd name="connsiteX18" fmla="*/ 8013064 w 7478361"/>
              <a:gd name="connsiteY18" fmla="*/ 3144551 h 3792682"/>
              <a:gd name="connsiteX19" fmla="*/ 7478361 w 7478361"/>
              <a:gd name="connsiteY19" fmla="*/ 3160568 h 3792682"/>
              <a:gd name="connsiteX20" fmla="*/ 7478361 w 7478361"/>
              <a:gd name="connsiteY20" fmla="*/ 3160556 h 3792682"/>
              <a:gd name="connsiteX21" fmla="*/ 6846235 w 7478361"/>
              <a:gd name="connsiteY21" fmla="*/ 3792682 h 3792682"/>
              <a:gd name="connsiteX22" fmla="*/ 6231968 w 7478361"/>
              <a:gd name="connsiteY22" fmla="*/ 3792682 h 3792682"/>
              <a:gd name="connsiteX23" fmla="*/ 5571379 w 7478361"/>
              <a:gd name="connsiteY23" fmla="*/ 3792682 h 3792682"/>
              <a:gd name="connsiteX24" fmla="*/ 4910790 w 7478361"/>
              <a:gd name="connsiteY24" fmla="*/ 3792682 h 3792682"/>
              <a:gd name="connsiteX25" fmla="*/ 4362377 w 7478361"/>
              <a:gd name="connsiteY25" fmla="*/ 3792682 h 3792682"/>
              <a:gd name="connsiteX26" fmla="*/ 4362377 w 7478361"/>
              <a:gd name="connsiteY26" fmla="*/ 3792682 h 3792682"/>
              <a:gd name="connsiteX27" fmla="*/ 3852576 w 7478361"/>
              <a:gd name="connsiteY27" fmla="*/ 3792682 h 3792682"/>
              <a:gd name="connsiteX28" fmla="*/ 3230868 w 7478361"/>
              <a:gd name="connsiteY28" fmla="*/ 3792682 h 3792682"/>
              <a:gd name="connsiteX29" fmla="*/ 2683764 w 7478361"/>
              <a:gd name="connsiteY29" fmla="*/ 3792682 h 3792682"/>
              <a:gd name="connsiteX30" fmla="*/ 2024753 w 7478361"/>
              <a:gd name="connsiteY30" fmla="*/ 3792682 h 3792682"/>
              <a:gd name="connsiteX31" fmla="*/ 1514952 w 7478361"/>
              <a:gd name="connsiteY31" fmla="*/ 3792682 h 3792682"/>
              <a:gd name="connsiteX32" fmla="*/ 632126 w 7478361"/>
              <a:gd name="connsiteY32" fmla="*/ 3792682 h 3792682"/>
              <a:gd name="connsiteX33" fmla="*/ 0 w 7478361"/>
              <a:gd name="connsiteY33" fmla="*/ 3160556 h 3792682"/>
              <a:gd name="connsiteX34" fmla="*/ 0 w 7478361"/>
              <a:gd name="connsiteY34" fmla="*/ 3160568 h 3792682"/>
              <a:gd name="connsiteX35" fmla="*/ 0 w 7478361"/>
              <a:gd name="connsiteY35" fmla="*/ 2686483 h 3792682"/>
              <a:gd name="connsiteX36" fmla="*/ 0 w 7478361"/>
              <a:gd name="connsiteY36" fmla="*/ 2212398 h 3792682"/>
              <a:gd name="connsiteX37" fmla="*/ 0 w 7478361"/>
              <a:gd name="connsiteY37" fmla="*/ 2212398 h 3792682"/>
              <a:gd name="connsiteX38" fmla="*/ 0 w 7478361"/>
              <a:gd name="connsiteY38" fmla="*/ 1654035 h 3792682"/>
              <a:gd name="connsiteX39" fmla="*/ 0 w 7478361"/>
              <a:gd name="connsiteY39" fmla="*/ 1143081 h 3792682"/>
              <a:gd name="connsiteX40" fmla="*/ 0 w 7478361"/>
              <a:gd name="connsiteY40" fmla="*/ 632126 h 379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478361" h="3792682" fill="none" extrusionOk="0">
                <a:moveTo>
                  <a:pt x="0" y="632126"/>
                </a:moveTo>
                <a:cubicBezTo>
                  <a:pt x="12790" y="310441"/>
                  <a:pt x="311792" y="-37022"/>
                  <a:pt x="632126" y="0"/>
                </a:cubicBezTo>
                <a:cubicBezTo>
                  <a:pt x="743561" y="-12743"/>
                  <a:pt x="1029228" y="-21852"/>
                  <a:pt x="1141927" y="0"/>
                </a:cubicBezTo>
                <a:cubicBezTo>
                  <a:pt x="1254626" y="21852"/>
                  <a:pt x="1563969" y="7018"/>
                  <a:pt x="1689030" y="0"/>
                </a:cubicBezTo>
                <a:cubicBezTo>
                  <a:pt x="1814091" y="-7018"/>
                  <a:pt x="2128730" y="21327"/>
                  <a:pt x="2273436" y="0"/>
                </a:cubicBezTo>
                <a:cubicBezTo>
                  <a:pt x="2418142" y="-21327"/>
                  <a:pt x="2612878" y="-21125"/>
                  <a:pt x="2932447" y="0"/>
                </a:cubicBezTo>
                <a:cubicBezTo>
                  <a:pt x="3252016" y="21125"/>
                  <a:pt x="3328629" y="-26259"/>
                  <a:pt x="3516853" y="0"/>
                </a:cubicBezTo>
                <a:cubicBezTo>
                  <a:pt x="3705077" y="26259"/>
                  <a:pt x="4020306" y="-10765"/>
                  <a:pt x="4362377" y="0"/>
                </a:cubicBezTo>
                <a:lnTo>
                  <a:pt x="4362377" y="0"/>
                </a:lnTo>
                <a:cubicBezTo>
                  <a:pt x="4484551" y="864"/>
                  <a:pt x="4701987" y="-15457"/>
                  <a:pt x="4948182" y="0"/>
                </a:cubicBezTo>
                <a:cubicBezTo>
                  <a:pt x="5194378" y="15457"/>
                  <a:pt x="5234570" y="-6423"/>
                  <a:pt x="5515291" y="0"/>
                </a:cubicBezTo>
                <a:cubicBezTo>
                  <a:pt x="5796012" y="6423"/>
                  <a:pt x="5941063" y="-12690"/>
                  <a:pt x="6231968" y="0"/>
                </a:cubicBezTo>
                <a:cubicBezTo>
                  <a:pt x="6469921" y="6305"/>
                  <a:pt x="6641092" y="16911"/>
                  <a:pt x="6846235" y="0"/>
                </a:cubicBezTo>
                <a:cubicBezTo>
                  <a:pt x="7218028" y="-49787"/>
                  <a:pt x="7528419" y="332073"/>
                  <a:pt x="7478361" y="632126"/>
                </a:cubicBezTo>
                <a:cubicBezTo>
                  <a:pt x="7478091" y="801676"/>
                  <a:pt x="7474902" y="953360"/>
                  <a:pt x="7478361" y="1143081"/>
                </a:cubicBezTo>
                <a:cubicBezTo>
                  <a:pt x="7481820" y="1332802"/>
                  <a:pt x="7465584" y="1433606"/>
                  <a:pt x="7478361" y="1685641"/>
                </a:cubicBezTo>
                <a:cubicBezTo>
                  <a:pt x="7491138" y="1937676"/>
                  <a:pt x="7473719" y="2068428"/>
                  <a:pt x="7478361" y="2212398"/>
                </a:cubicBezTo>
                <a:cubicBezTo>
                  <a:pt x="7514677" y="2318121"/>
                  <a:pt x="7700940" y="2574384"/>
                  <a:pt x="7745713" y="2678475"/>
                </a:cubicBezTo>
                <a:cubicBezTo>
                  <a:pt x="7790486" y="2782566"/>
                  <a:pt x="7890932" y="2942605"/>
                  <a:pt x="8013064" y="3144551"/>
                </a:cubicBezTo>
                <a:cubicBezTo>
                  <a:pt x="7885758" y="3151435"/>
                  <a:pt x="7641150" y="3156595"/>
                  <a:pt x="7478361" y="3160568"/>
                </a:cubicBezTo>
                <a:cubicBezTo>
                  <a:pt x="7478361" y="3160563"/>
                  <a:pt x="7478361" y="3160560"/>
                  <a:pt x="7478361" y="3160556"/>
                </a:cubicBezTo>
                <a:cubicBezTo>
                  <a:pt x="7413488" y="3560833"/>
                  <a:pt x="7265532" y="3782110"/>
                  <a:pt x="6846235" y="3792682"/>
                </a:cubicBezTo>
                <a:cubicBezTo>
                  <a:pt x="6581485" y="3815630"/>
                  <a:pt x="6367415" y="3795121"/>
                  <a:pt x="6231968" y="3792682"/>
                </a:cubicBezTo>
                <a:cubicBezTo>
                  <a:pt x="6050448" y="3769364"/>
                  <a:pt x="5708075" y="3799172"/>
                  <a:pt x="5571379" y="3792682"/>
                </a:cubicBezTo>
                <a:cubicBezTo>
                  <a:pt x="5434683" y="3786192"/>
                  <a:pt x="5213162" y="3806821"/>
                  <a:pt x="4910790" y="3792682"/>
                </a:cubicBezTo>
                <a:cubicBezTo>
                  <a:pt x="4608418" y="3778543"/>
                  <a:pt x="4518250" y="3769940"/>
                  <a:pt x="4362377" y="3792682"/>
                </a:cubicBezTo>
                <a:lnTo>
                  <a:pt x="4362377" y="3792682"/>
                </a:lnTo>
                <a:cubicBezTo>
                  <a:pt x="4208220" y="3804822"/>
                  <a:pt x="4099880" y="3771565"/>
                  <a:pt x="3852576" y="3792682"/>
                </a:cubicBezTo>
                <a:cubicBezTo>
                  <a:pt x="3605272" y="3813799"/>
                  <a:pt x="3364446" y="3809627"/>
                  <a:pt x="3230868" y="3792682"/>
                </a:cubicBezTo>
                <a:cubicBezTo>
                  <a:pt x="3097290" y="3775737"/>
                  <a:pt x="2936746" y="3808587"/>
                  <a:pt x="2683764" y="3792682"/>
                </a:cubicBezTo>
                <a:cubicBezTo>
                  <a:pt x="2430782" y="3776777"/>
                  <a:pt x="2258224" y="3780438"/>
                  <a:pt x="2024753" y="3792682"/>
                </a:cubicBezTo>
                <a:cubicBezTo>
                  <a:pt x="1791282" y="3804926"/>
                  <a:pt x="1626411" y="3805756"/>
                  <a:pt x="1514952" y="3792682"/>
                </a:cubicBezTo>
                <a:cubicBezTo>
                  <a:pt x="1403493" y="3779608"/>
                  <a:pt x="959575" y="3758221"/>
                  <a:pt x="632126" y="3792682"/>
                </a:cubicBezTo>
                <a:cubicBezTo>
                  <a:pt x="343752" y="3806868"/>
                  <a:pt x="-12026" y="3583249"/>
                  <a:pt x="0" y="3160556"/>
                </a:cubicBezTo>
                <a:cubicBezTo>
                  <a:pt x="0" y="3160559"/>
                  <a:pt x="0" y="3160562"/>
                  <a:pt x="0" y="3160568"/>
                </a:cubicBezTo>
                <a:cubicBezTo>
                  <a:pt x="-21595" y="3051625"/>
                  <a:pt x="-2075" y="2918598"/>
                  <a:pt x="0" y="2686483"/>
                </a:cubicBezTo>
                <a:cubicBezTo>
                  <a:pt x="2075" y="2454368"/>
                  <a:pt x="15143" y="2419288"/>
                  <a:pt x="0" y="2212398"/>
                </a:cubicBezTo>
                <a:lnTo>
                  <a:pt x="0" y="2212398"/>
                </a:lnTo>
                <a:cubicBezTo>
                  <a:pt x="-9670" y="1966952"/>
                  <a:pt x="7897" y="1921251"/>
                  <a:pt x="0" y="1654035"/>
                </a:cubicBezTo>
                <a:cubicBezTo>
                  <a:pt x="-7897" y="1386819"/>
                  <a:pt x="-22469" y="1258159"/>
                  <a:pt x="0" y="1143081"/>
                </a:cubicBezTo>
                <a:cubicBezTo>
                  <a:pt x="22469" y="1028003"/>
                  <a:pt x="-25347" y="760595"/>
                  <a:pt x="0" y="632126"/>
                </a:cubicBezTo>
                <a:close/>
              </a:path>
              <a:path w="7478361" h="3792682" stroke="0" extrusionOk="0">
                <a:moveTo>
                  <a:pt x="0" y="632126"/>
                </a:moveTo>
                <a:cubicBezTo>
                  <a:pt x="-62875" y="259248"/>
                  <a:pt x="236257" y="48466"/>
                  <a:pt x="632126" y="0"/>
                </a:cubicBezTo>
                <a:cubicBezTo>
                  <a:pt x="771469" y="-2457"/>
                  <a:pt x="970141" y="21115"/>
                  <a:pt x="1179229" y="0"/>
                </a:cubicBezTo>
                <a:cubicBezTo>
                  <a:pt x="1388317" y="-21115"/>
                  <a:pt x="1650539" y="14902"/>
                  <a:pt x="1875543" y="0"/>
                </a:cubicBezTo>
                <a:cubicBezTo>
                  <a:pt x="2100547" y="-14902"/>
                  <a:pt x="2340271" y="-7323"/>
                  <a:pt x="2497252" y="0"/>
                </a:cubicBezTo>
                <a:cubicBezTo>
                  <a:pt x="2654233" y="7323"/>
                  <a:pt x="2816795" y="5911"/>
                  <a:pt x="3044355" y="0"/>
                </a:cubicBezTo>
                <a:cubicBezTo>
                  <a:pt x="3271915" y="-5911"/>
                  <a:pt x="3451042" y="-29191"/>
                  <a:pt x="3628761" y="0"/>
                </a:cubicBezTo>
                <a:cubicBezTo>
                  <a:pt x="3806480" y="29191"/>
                  <a:pt x="4153450" y="-24430"/>
                  <a:pt x="4362377" y="0"/>
                </a:cubicBezTo>
                <a:lnTo>
                  <a:pt x="4362377" y="0"/>
                </a:lnTo>
                <a:cubicBezTo>
                  <a:pt x="4510357" y="-28502"/>
                  <a:pt x="4828464" y="-3128"/>
                  <a:pt x="5022966" y="0"/>
                </a:cubicBezTo>
                <a:cubicBezTo>
                  <a:pt x="5217468" y="3128"/>
                  <a:pt x="5442891" y="20212"/>
                  <a:pt x="5683555" y="0"/>
                </a:cubicBezTo>
                <a:cubicBezTo>
                  <a:pt x="5924219" y="-20212"/>
                  <a:pt x="5986872" y="26648"/>
                  <a:pt x="6231968" y="0"/>
                </a:cubicBezTo>
                <a:cubicBezTo>
                  <a:pt x="6531593" y="25970"/>
                  <a:pt x="6707733" y="19989"/>
                  <a:pt x="6846235" y="0"/>
                </a:cubicBezTo>
                <a:cubicBezTo>
                  <a:pt x="7207711" y="-4994"/>
                  <a:pt x="7510314" y="223787"/>
                  <a:pt x="7478361" y="632126"/>
                </a:cubicBezTo>
                <a:cubicBezTo>
                  <a:pt x="7499913" y="868894"/>
                  <a:pt x="7502230" y="912080"/>
                  <a:pt x="7478361" y="1111475"/>
                </a:cubicBezTo>
                <a:cubicBezTo>
                  <a:pt x="7454492" y="1310870"/>
                  <a:pt x="7493570" y="1476099"/>
                  <a:pt x="7478361" y="1590824"/>
                </a:cubicBezTo>
                <a:cubicBezTo>
                  <a:pt x="7463152" y="1705549"/>
                  <a:pt x="7498370" y="1921968"/>
                  <a:pt x="7478361" y="2212398"/>
                </a:cubicBezTo>
                <a:cubicBezTo>
                  <a:pt x="7589019" y="2383250"/>
                  <a:pt x="7606560" y="2466095"/>
                  <a:pt x="7735018" y="2659831"/>
                </a:cubicBezTo>
                <a:cubicBezTo>
                  <a:pt x="7863477" y="2853567"/>
                  <a:pt x="7928344" y="2998221"/>
                  <a:pt x="8013064" y="3144551"/>
                </a:cubicBezTo>
                <a:cubicBezTo>
                  <a:pt x="7821333" y="3157914"/>
                  <a:pt x="7592903" y="3153739"/>
                  <a:pt x="7478361" y="3160568"/>
                </a:cubicBezTo>
                <a:cubicBezTo>
                  <a:pt x="7478361" y="3160563"/>
                  <a:pt x="7478361" y="3160561"/>
                  <a:pt x="7478361" y="3160556"/>
                </a:cubicBezTo>
                <a:cubicBezTo>
                  <a:pt x="7504170" y="3493799"/>
                  <a:pt x="7263772" y="3793291"/>
                  <a:pt x="6846235" y="3792682"/>
                </a:cubicBezTo>
                <a:cubicBezTo>
                  <a:pt x="6678458" y="3792991"/>
                  <a:pt x="6357191" y="3763182"/>
                  <a:pt x="6231968" y="3792682"/>
                </a:cubicBezTo>
                <a:cubicBezTo>
                  <a:pt x="5995590" y="3775357"/>
                  <a:pt x="5856603" y="3770433"/>
                  <a:pt x="5571379" y="3792682"/>
                </a:cubicBezTo>
                <a:cubicBezTo>
                  <a:pt x="5286155" y="3814931"/>
                  <a:pt x="5134643" y="3795825"/>
                  <a:pt x="4985574" y="3792682"/>
                </a:cubicBezTo>
                <a:cubicBezTo>
                  <a:pt x="4836506" y="3789539"/>
                  <a:pt x="4604684" y="3817596"/>
                  <a:pt x="4362377" y="3792682"/>
                </a:cubicBezTo>
                <a:lnTo>
                  <a:pt x="4362377" y="3792682"/>
                </a:lnTo>
                <a:cubicBezTo>
                  <a:pt x="4177194" y="3772207"/>
                  <a:pt x="4094277" y="3767348"/>
                  <a:pt x="3852576" y="3792682"/>
                </a:cubicBezTo>
                <a:cubicBezTo>
                  <a:pt x="3610875" y="3818016"/>
                  <a:pt x="3309228" y="3820920"/>
                  <a:pt x="3156263" y="3792682"/>
                </a:cubicBezTo>
                <a:cubicBezTo>
                  <a:pt x="3003298" y="3764444"/>
                  <a:pt x="2721120" y="3759773"/>
                  <a:pt x="2459949" y="3792682"/>
                </a:cubicBezTo>
                <a:cubicBezTo>
                  <a:pt x="2198778" y="3825591"/>
                  <a:pt x="2117396" y="3812782"/>
                  <a:pt x="1800938" y="3792682"/>
                </a:cubicBezTo>
                <a:cubicBezTo>
                  <a:pt x="1484480" y="3772582"/>
                  <a:pt x="1434313" y="3780131"/>
                  <a:pt x="1253835" y="3792682"/>
                </a:cubicBezTo>
                <a:cubicBezTo>
                  <a:pt x="1073357" y="3805233"/>
                  <a:pt x="860760" y="3793369"/>
                  <a:pt x="632126" y="3792682"/>
                </a:cubicBezTo>
                <a:cubicBezTo>
                  <a:pt x="325822" y="3844956"/>
                  <a:pt x="-36832" y="3508140"/>
                  <a:pt x="0" y="3160556"/>
                </a:cubicBezTo>
                <a:cubicBezTo>
                  <a:pt x="0" y="3160562"/>
                  <a:pt x="0" y="3160563"/>
                  <a:pt x="0" y="3160568"/>
                </a:cubicBezTo>
                <a:cubicBezTo>
                  <a:pt x="19487" y="2995951"/>
                  <a:pt x="5700" y="2830807"/>
                  <a:pt x="0" y="2714928"/>
                </a:cubicBezTo>
                <a:cubicBezTo>
                  <a:pt x="-5700" y="2599049"/>
                  <a:pt x="21386" y="2443815"/>
                  <a:pt x="0" y="2212398"/>
                </a:cubicBezTo>
                <a:lnTo>
                  <a:pt x="0" y="2212398"/>
                </a:lnTo>
                <a:cubicBezTo>
                  <a:pt x="-9750" y="2077277"/>
                  <a:pt x="-5069" y="1943559"/>
                  <a:pt x="0" y="1685641"/>
                </a:cubicBezTo>
                <a:cubicBezTo>
                  <a:pt x="5069" y="1427723"/>
                  <a:pt x="-908" y="1283394"/>
                  <a:pt x="0" y="1158883"/>
                </a:cubicBezTo>
                <a:cubicBezTo>
                  <a:pt x="908" y="1034372"/>
                  <a:pt x="5088" y="778663"/>
                  <a:pt x="0" y="632126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899663968">
                  <a:prstGeom prst="wedgeRoundRectCallout">
                    <a:avLst>
                      <a:gd name="adj1" fmla="val 57150"/>
                      <a:gd name="adj2" fmla="val 3291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Chào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mừng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cháu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đã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đến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làng</a:t>
            </a:r>
            <a:r>
              <a:rPr lang="en-US" sz="3000" dirty="0">
                <a:solidFill>
                  <a:schemeClr val="tx1"/>
                </a:solidFill>
              </a:rPr>
              <a:t> “</a:t>
            </a:r>
            <a:r>
              <a:rPr lang="en-US" sz="3000" dirty="0" err="1">
                <a:solidFill>
                  <a:schemeClr val="tx1"/>
                </a:solidFill>
              </a:rPr>
              <a:t>Xì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trum</a:t>
            </a:r>
            <a:r>
              <a:rPr lang="en-US" sz="3000" dirty="0">
                <a:solidFill>
                  <a:schemeClr val="tx1"/>
                </a:solidFill>
              </a:rPr>
              <a:t>”. </a:t>
            </a:r>
            <a:r>
              <a:rPr lang="en-US" sz="3000" dirty="0" err="1">
                <a:solidFill>
                  <a:schemeClr val="tx1"/>
                </a:solidFill>
              </a:rPr>
              <a:t>Ông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trưởng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làng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cháu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cùng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ông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tham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quan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những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ngôi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tí</a:t>
            </a:r>
            <a:r>
              <a:rPr lang="en-US" sz="3000" dirty="0">
                <a:solidFill>
                  <a:schemeClr val="tx1"/>
                </a:solidFill>
              </a:rPr>
              <a:t> hon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nhé</a:t>
            </a:r>
            <a:r>
              <a:rPr lang="en-US" sz="3000" dirty="0">
                <a:solidFill>
                  <a:schemeClr val="tx1"/>
                </a:solidFill>
              </a:rPr>
              <a:t>!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cuộc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hành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này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cháu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vượt</a:t>
            </a:r>
            <a:r>
              <a:rPr lang="en-US" sz="3000" dirty="0">
                <a:solidFill>
                  <a:schemeClr val="tx1"/>
                </a:solidFill>
              </a:rPr>
              <a:t> qua </a:t>
            </a:r>
            <a:r>
              <a:rPr lang="en-US" sz="3000" dirty="0" err="1">
                <a:solidFill>
                  <a:schemeClr val="tx1"/>
                </a:solidFill>
              </a:rPr>
              <a:t>một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số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thách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nhé</a:t>
            </a:r>
            <a:r>
              <a:rPr lang="en-US" sz="3000" dirty="0">
                <a:solidFill>
                  <a:schemeClr val="tx1"/>
                </a:solidFill>
              </a:rPr>
              <a:t>!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5E37440-73DC-2992-77A9-C80F39963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2318" y="2824141"/>
            <a:ext cx="1939635" cy="38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5D6440-B74F-10FA-D813-5BA9AC105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7695" y="2834531"/>
            <a:ext cx="1939635" cy="3828227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E8D984E-7690-4124-24C8-C1FD698C9964}"/>
              </a:ext>
            </a:extLst>
          </p:cNvPr>
          <p:cNvSpPr/>
          <p:nvPr/>
        </p:nvSpPr>
        <p:spPr>
          <a:xfrm>
            <a:off x="7129462" y="324786"/>
            <a:ext cx="4417868" cy="2184960"/>
          </a:xfrm>
          <a:custGeom>
            <a:avLst/>
            <a:gdLst>
              <a:gd name="connsiteX0" fmla="*/ 0 w 4417868"/>
              <a:gd name="connsiteY0" fmla="*/ 364167 h 2184960"/>
              <a:gd name="connsiteX1" fmla="*/ 364167 w 4417868"/>
              <a:gd name="connsiteY1" fmla="*/ 0 h 2184960"/>
              <a:gd name="connsiteX2" fmla="*/ 2577090 w 4417868"/>
              <a:gd name="connsiteY2" fmla="*/ 0 h 2184960"/>
              <a:gd name="connsiteX3" fmla="*/ 2577090 w 4417868"/>
              <a:gd name="connsiteY3" fmla="*/ 0 h 2184960"/>
              <a:gd name="connsiteX4" fmla="*/ 3681557 w 4417868"/>
              <a:gd name="connsiteY4" fmla="*/ 0 h 2184960"/>
              <a:gd name="connsiteX5" fmla="*/ 4053701 w 4417868"/>
              <a:gd name="connsiteY5" fmla="*/ 0 h 2184960"/>
              <a:gd name="connsiteX6" fmla="*/ 4417868 w 4417868"/>
              <a:gd name="connsiteY6" fmla="*/ 364167 h 2184960"/>
              <a:gd name="connsiteX7" fmla="*/ 4417868 w 4417868"/>
              <a:gd name="connsiteY7" fmla="*/ 1274560 h 2184960"/>
              <a:gd name="connsiteX8" fmla="*/ 4417868 w 4417868"/>
              <a:gd name="connsiteY8" fmla="*/ 1274560 h 2184960"/>
              <a:gd name="connsiteX9" fmla="*/ 4417868 w 4417868"/>
              <a:gd name="connsiteY9" fmla="*/ 1820800 h 2184960"/>
              <a:gd name="connsiteX10" fmla="*/ 4417868 w 4417868"/>
              <a:gd name="connsiteY10" fmla="*/ 1820793 h 2184960"/>
              <a:gd name="connsiteX11" fmla="*/ 4053701 w 4417868"/>
              <a:gd name="connsiteY11" fmla="*/ 2184960 h 2184960"/>
              <a:gd name="connsiteX12" fmla="*/ 3681557 w 4417868"/>
              <a:gd name="connsiteY12" fmla="*/ 2184960 h 2184960"/>
              <a:gd name="connsiteX13" fmla="*/ 3694884 w 4417868"/>
              <a:gd name="connsiteY13" fmla="*/ 2454082 h 2184960"/>
              <a:gd name="connsiteX14" fmla="*/ 2577090 w 4417868"/>
              <a:gd name="connsiteY14" fmla="*/ 2184960 h 2184960"/>
              <a:gd name="connsiteX15" fmla="*/ 364167 w 4417868"/>
              <a:gd name="connsiteY15" fmla="*/ 2184960 h 2184960"/>
              <a:gd name="connsiteX16" fmla="*/ 0 w 4417868"/>
              <a:gd name="connsiteY16" fmla="*/ 1820793 h 2184960"/>
              <a:gd name="connsiteX17" fmla="*/ 0 w 4417868"/>
              <a:gd name="connsiteY17" fmla="*/ 1820800 h 2184960"/>
              <a:gd name="connsiteX18" fmla="*/ 0 w 4417868"/>
              <a:gd name="connsiteY18" fmla="*/ 1274560 h 2184960"/>
              <a:gd name="connsiteX19" fmla="*/ 0 w 4417868"/>
              <a:gd name="connsiteY19" fmla="*/ 1274560 h 2184960"/>
              <a:gd name="connsiteX20" fmla="*/ 0 w 4417868"/>
              <a:gd name="connsiteY20" fmla="*/ 364167 h 21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7868" h="2184960" fill="none" extrusionOk="0">
                <a:moveTo>
                  <a:pt x="0" y="364167"/>
                </a:moveTo>
                <a:cubicBezTo>
                  <a:pt x="4735" y="176930"/>
                  <a:pt x="190644" y="5587"/>
                  <a:pt x="364167" y="0"/>
                </a:cubicBezTo>
                <a:cubicBezTo>
                  <a:pt x="1039575" y="162115"/>
                  <a:pt x="2320597" y="36890"/>
                  <a:pt x="2577090" y="0"/>
                </a:cubicBezTo>
                <a:lnTo>
                  <a:pt x="2577090" y="0"/>
                </a:lnTo>
                <a:cubicBezTo>
                  <a:pt x="2721863" y="-84529"/>
                  <a:pt x="3313128" y="-79789"/>
                  <a:pt x="3681557" y="0"/>
                </a:cubicBezTo>
                <a:cubicBezTo>
                  <a:pt x="3795645" y="-22037"/>
                  <a:pt x="3890501" y="16497"/>
                  <a:pt x="4053701" y="0"/>
                </a:cubicBezTo>
                <a:cubicBezTo>
                  <a:pt x="4239234" y="-34917"/>
                  <a:pt x="4402901" y="162548"/>
                  <a:pt x="4417868" y="364167"/>
                </a:cubicBezTo>
                <a:cubicBezTo>
                  <a:pt x="4347657" y="621905"/>
                  <a:pt x="4414372" y="974137"/>
                  <a:pt x="4417868" y="1274560"/>
                </a:cubicBezTo>
                <a:lnTo>
                  <a:pt x="4417868" y="1274560"/>
                </a:lnTo>
                <a:cubicBezTo>
                  <a:pt x="4425089" y="1483749"/>
                  <a:pt x="4439022" y="1636258"/>
                  <a:pt x="4417868" y="1820800"/>
                </a:cubicBezTo>
                <a:lnTo>
                  <a:pt x="4417868" y="1820793"/>
                </a:lnTo>
                <a:cubicBezTo>
                  <a:pt x="4442246" y="1997632"/>
                  <a:pt x="4281969" y="2209653"/>
                  <a:pt x="4053701" y="2184960"/>
                </a:cubicBezTo>
                <a:cubicBezTo>
                  <a:pt x="3954160" y="2209202"/>
                  <a:pt x="3839717" y="2176026"/>
                  <a:pt x="3681557" y="2184960"/>
                </a:cubicBezTo>
                <a:cubicBezTo>
                  <a:pt x="3687822" y="2311158"/>
                  <a:pt x="3672781" y="2424512"/>
                  <a:pt x="3694884" y="2454082"/>
                </a:cubicBezTo>
                <a:cubicBezTo>
                  <a:pt x="3423502" y="2401297"/>
                  <a:pt x="2757758" y="2319377"/>
                  <a:pt x="2577090" y="2184960"/>
                </a:cubicBezTo>
                <a:cubicBezTo>
                  <a:pt x="2287790" y="2306352"/>
                  <a:pt x="1372810" y="2230451"/>
                  <a:pt x="364167" y="2184960"/>
                </a:cubicBezTo>
                <a:cubicBezTo>
                  <a:pt x="168845" y="2194323"/>
                  <a:pt x="-19732" y="2035280"/>
                  <a:pt x="0" y="1820793"/>
                </a:cubicBezTo>
                <a:lnTo>
                  <a:pt x="0" y="1820800"/>
                </a:lnTo>
                <a:cubicBezTo>
                  <a:pt x="48278" y="1595035"/>
                  <a:pt x="30768" y="1478357"/>
                  <a:pt x="0" y="1274560"/>
                </a:cubicBezTo>
                <a:lnTo>
                  <a:pt x="0" y="1274560"/>
                </a:lnTo>
                <a:cubicBezTo>
                  <a:pt x="5745" y="1062313"/>
                  <a:pt x="-27698" y="541480"/>
                  <a:pt x="0" y="364167"/>
                </a:cubicBezTo>
                <a:close/>
              </a:path>
              <a:path w="4417868" h="2184960" stroke="0" extrusionOk="0">
                <a:moveTo>
                  <a:pt x="0" y="364167"/>
                </a:moveTo>
                <a:cubicBezTo>
                  <a:pt x="6460" y="173665"/>
                  <a:pt x="172244" y="17859"/>
                  <a:pt x="364167" y="0"/>
                </a:cubicBezTo>
                <a:cubicBezTo>
                  <a:pt x="663925" y="-117582"/>
                  <a:pt x="1500292" y="47009"/>
                  <a:pt x="2577090" y="0"/>
                </a:cubicBezTo>
                <a:lnTo>
                  <a:pt x="2577090" y="0"/>
                </a:lnTo>
                <a:cubicBezTo>
                  <a:pt x="2950890" y="-46286"/>
                  <a:pt x="3545911" y="2459"/>
                  <a:pt x="3681557" y="0"/>
                </a:cubicBezTo>
                <a:cubicBezTo>
                  <a:pt x="3813492" y="-16666"/>
                  <a:pt x="3996954" y="-1985"/>
                  <a:pt x="4053701" y="0"/>
                </a:cubicBezTo>
                <a:cubicBezTo>
                  <a:pt x="4255747" y="-11507"/>
                  <a:pt x="4444861" y="187025"/>
                  <a:pt x="4417868" y="364167"/>
                </a:cubicBezTo>
                <a:cubicBezTo>
                  <a:pt x="4460163" y="528232"/>
                  <a:pt x="4402929" y="1037050"/>
                  <a:pt x="4417868" y="1274560"/>
                </a:cubicBezTo>
                <a:lnTo>
                  <a:pt x="4417868" y="1274560"/>
                </a:lnTo>
                <a:cubicBezTo>
                  <a:pt x="4425065" y="1452973"/>
                  <a:pt x="4433626" y="1557761"/>
                  <a:pt x="4417868" y="1820800"/>
                </a:cubicBezTo>
                <a:lnTo>
                  <a:pt x="4417868" y="1820793"/>
                </a:lnTo>
                <a:cubicBezTo>
                  <a:pt x="4383520" y="2010800"/>
                  <a:pt x="4261828" y="2186040"/>
                  <a:pt x="4053701" y="2184960"/>
                </a:cubicBezTo>
                <a:cubicBezTo>
                  <a:pt x="3999978" y="2151806"/>
                  <a:pt x="3765379" y="2216410"/>
                  <a:pt x="3681557" y="2184960"/>
                </a:cubicBezTo>
                <a:cubicBezTo>
                  <a:pt x="3668944" y="2225379"/>
                  <a:pt x="3688406" y="2378739"/>
                  <a:pt x="3694884" y="2454082"/>
                </a:cubicBezTo>
                <a:cubicBezTo>
                  <a:pt x="3143807" y="2406020"/>
                  <a:pt x="2795782" y="2272856"/>
                  <a:pt x="2577090" y="2184960"/>
                </a:cubicBezTo>
                <a:cubicBezTo>
                  <a:pt x="1730471" y="2319476"/>
                  <a:pt x="1256422" y="2316899"/>
                  <a:pt x="364167" y="2184960"/>
                </a:cubicBezTo>
                <a:cubicBezTo>
                  <a:pt x="176706" y="2167225"/>
                  <a:pt x="-15825" y="2027661"/>
                  <a:pt x="0" y="1820793"/>
                </a:cubicBezTo>
                <a:lnTo>
                  <a:pt x="0" y="1820800"/>
                </a:lnTo>
                <a:cubicBezTo>
                  <a:pt x="23075" y="1753467"/>
                  <a:pt x="19671" y="1388137"/>
                  <a:pt x="0" y="1274560"/>
                </a:cubicBezTo>
                <a:lnTo>
                  <a:pt x="0" y="1274560"/>
                </a:lnTo>
                <a:cubicBezTo>
                  <a:pt x="-79364" y="1075065"/>
                  <a:pt x="-44420" y="688382"/>
                  <a:pt x="0" y="364167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33635"/>
                      <a:gd name="adj2" fmla="val 6231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đến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với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ngôi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nhà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nấm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tí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hon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đầu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tiên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D9A82F9-15CE-1D29-3261-2996917E9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3856" y="3268764"/>
            <a:ext cx="5620959" cy="38282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CC623A-8663-6EAD-F9B4-261C7687FF0E}"/>
              </a:ext>
            </a:extLst>
          </p:cNvPr>
          <p:cNvSpPr txBox="1"/>
          <p:nvPr/>
        </p:nvSpPr>
        <p:spPr>
          <a:xfrm>
            <a:off x="4031672" y="4213381"/>
            <a:ext cx="3262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rgbClr val="002060"/>
                  </a:solidFill>
                </a:ln>
                <a:solidFill>
                  <a:srgbClr val="FFFFCC"/>
                </a:solidFill>
                <a:latin typeface="UVN Banh Mi" pitchFamily="2" charset="0"/>
              </a:rPr>
              <a:t>NHÀ NẤM TÍ HON</a:t>
            </a:r>
          </a:p>
        </p:txBody>
      </p:sp>
    </p:spTree>
    <p:extLst>
      <p:ext uri="{BB962C8B-B14F-4D97-AF65-F5344CB8AC3E}">
        <p14:creationId xmlns:p14="http://schemas.microsoft.com/office/powerpoint/2010/main" val="38728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61A284-18B8-0B2E-CAA0-9431B6BDACD5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063EC-2840-4EED-7B89-6442CD39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002" y="1989009"/>
            <a:ext cx="2269111" cy="2241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3A9B27-CDD4-D888-8F33-FD473ED045D8}"/>
              </a:ext>
            </a:extLst>
          </p:cNvPr>
          <p:cNvSpPr/>
          <p:nvPr/>
        </p:nvSpPr>
        <p:spPr>
          <a:xfrm>
            <a:off x="5628196" y="1903435"/>
            <a:ext cx="5766955" cy="2327564"/>
          </a:xfrm>
          <a:custGeom>
            <a:avLst/>
            <a:gdLst>
              <a:gd name="connsiteX0" fmla="*/ 0 w 5766955"/>
              <a:gd name="connsiteY0" fmla="*/ 238366 h 2327564"/>
              <a:gd name="connsiteX1" fmla="*/ 238366 w 5766955"/>
              <a:gd name="connsiteY1" fmla="*/ 0 h 2327564"/>
              <a:gd name="connsiteX2" fmla="*/ 952546 w 5766955"/>
              <a:gd name="connsiteY2" fmla="*/ 0 h 2327564"/>
              <a:gd name="connsiteX3" fmla="*/ 1719628 w 5766955"/>
              <a:gd name="connsiteY3" fmla="*/ 0 h 2327564"/>
              <a:gd name="connsiteX4" fmla="*/ 2222200 w 5766955"/>
              <a:gd name="connsiteY4" fmla="*/ 0 h 2327564"/>
              <a:gd name="connsiteX5" fmla="*/ 2989282 w 5766955"/>
              <a:gd name="connsiteY5" fmla="*/ 0 h 2327564"/>
              <a:gd name="connsiteX6" fmla="*/ 3491853 w 5766955"/>
              <a:gd name="connsiteY6" fmla="*/ 0 h 2327564"/>
              <a:gd name="connsiteX7" fmla="*/ 4047327 w 5766955"/>
              <a:gd name="connsiteY7" fmla="*/ 0 h 2327564"/>
              <a:gd name="connsiteX8" fmla="*/ 4761507 w 5766955"/>
              <a:gd name="connsiteY8" fmla="*/ 0 h 2327564"/>
              <a:gd name="connsiteX9" fmla="*/ 5528589 w 5766955"/>
              <a:gd name="connsiteY9" fmla="*/ 0 h 2327564"/>
              <a:gd name="connsiteX10" fmla="*/ 5766955 w 5766955"/>
              <a:gd name="connsiteY10" fmla="*/ 238366 h 2327564"/>
              <a:gd name="connsiteX11" fmla="*/ 5766955 w 5766955"/>
              <a:gd name="connsiteY11" fmla="*/ 892327 h 2327564"/>
              <a:gd name="connsiteX12" fmla="*/ 5766955 w 5766955"/>
              <a:gd name="connsiteY12" fmla="*/ 1453746 h 2327564"/>
              <a:gd name="connsiteX13" fmla="*/ 5766955 w 5766955"/>
              <a:gd name="connsiteY13" fmla="*/ 2089198 h 2327564"/>
              <a:gd name="connsiteX14" fmla="*/ 5528589 w 5766955"/>
              <a:gd name="connsiteY14" fmla="*/ 2327564 h 2327564"/>
              <a:gd name="connsiteX15" fmla="*/ 4761507 w 5766955"/>
              <a:gd name="connsiteY15" fmla="*/ 2327564 h 2327564"/>
              <a:gd name="connsiteX16" fmla="*/ 4153131 w 5766955"/>
              <a:gd name="connsiteY16" fmla="*/ 2327564 h 2327564"/>
              <a:gd name="connsiteX17" fmla="*/ 3491853 w 5766955"/>
              <a:gd name="connsiteY17" fmla="*/ 2327564 h 2327564"/>
              <a:gd name="connsiteX18" fmla="*/ 2724771 w 5766955"/>
              <a:gd name="connsiteY18" fmla="*/ 2327564 h 2327564"/>
              <a:gd name="connsiteX19" fmla="*/ 2222200 w 5766955"/>
              <a:gd name="connsiteY19" fmla="*/ 2327564 h 2327564"/>
              <a:gd name="connsiteX20" fmla="*/ 1719628 w 5766955"/>
              <a:gd name="connsiteY20" fmla="*/ 2327564 h 2327564"/>
              <a:gd name="connsiteX21" fmla="*/ 1217057 w 5766955"/>
              <a:gd name="connsiteY21" fmla="*/ 2327564 h 2327564"/>
              <a:gd name="connsiteX22" fmla="*/ 238366 w 5766955"/>
              <a:gd name="connsiteY22" fmla="*/ 2327564 h 2327564"/>
              <a:gd name="connsiteX23" fmla="*/ 0 w 5766955"/>
              <a:gd name="connsiteY23" fmla="*/ 2089198 h 2327564"/>
              <a:gd name="connsiteX24" fmla="*/ 0 w 5766955"/>
              <a:gd name="connsiteY24" fmla="*/ 1435237 h 2327564"/>
              <a:gd name="connsiteX25" fmla="*/ 0 w 5766955"/>
              <a:gd name="connsiteY25" fmla="*/ 818293 h 2327564"/>
              <a:gd name="connsiteX26" fmla="*/ 0 w 5766955"/>
              <a:gd name="connsiteY26" fmla="*/ 238366 h 232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6955" h="2327564" fill="none" extrusionOk="0">
                <a:moveTo>
                  <a:pt x="0" y="238366"/>
                </a:moveTo>
                <a:cubicBezTo>
                  <a:pt x="2309" y="75395"/>
                  <a:pt x="110880" y="-30210"/>
                  <a:pt x="238366" y="0"/>
                </a:cubicBezTo>
                <a:cubicBezTo>
                  <a:pt x="557605" y="29767"/>
                  <a:pt x="715796" y="-28720"/>
                  <a:pt x="952546" y="0"/>
                </a:cubicBezTo>
                <a:cubicBezTo>
                  <a:pt x="1189296" y="28720"/>
                  <a:pt x="1441966" y="27598"/>
                  <a:pt x="1719628" y="0"/>
                </a:cubicBezTo>
                <a:cubicBezTo>
                  <a:pt x="1997290" y="-27598"/>
                  <a:pt x="2066016" y="8757"/>
                  <a:pt x="2222200" y="0"/>
                </a:cubicBezTo>
                <a:cubicBezTo>
                  <a:pt x="2378384" y="-8757"/>
                  <a:pt x="2798837" y="28334"/>
                  <a:pt x="2989282" y="0"/>
                </a:cubicBezTo>
                <a:cubicBezTo>
                  <a:pt x="3179727" y="-28334"/>
                  <a:pt x="3269852" y="9216"/>
                  <a:pt x="3491853" y="0"/>
                </a:cubicBezTo>
                <a:cubicBezTo>
                  <a:pt x="3713854" y="-9216"/>
                  <a:pt x="3781330" y="14940"/>
                  <a:pt x="4047327" y="0"/>
                </a:cubicBezTo>
                <a:cubicBezTo>
                  <a:pt x="4313324" y="-14940"/>
                  <a:pt x="4534444" y="14541"/>
                  <a:pt x="4761507" y="0"/>
                </a:cubicBezTo>
                <a:cubicBezTo>
                  <a:pt x="4988570" y="-14541"/>
                  <a:pt x="5178039" y="-25982"/>
                  <a:pt x="5528589" y="0"/>
                </a:cubicBezTo>
                <a:cubicBezTo>
                  <a:pt x="5663521" y="24478"/>
                  <a:pt x="5755796" y="130384"/>
                  <a:pt x="5766955" y="238366"/>
                </a:cubicBezTo>
                <a:cubicBezTo>
                  <a:pt x="5740080" y="443618"/>
                  <a:pt x="5742635" y="607189"/>
                  <a:pt x="5766955" y="892327"/>
                </a:cubicBezTo>
                <a:cubicBezTo>
                  <a:pt x="5791275" y="1177465"/>
                  <a:pt x="5770673" y="1193094"/>
                  <a:pt x="5766955" y="1453746"/>
                </a:cubicBezTo>
                <a:cubicBezTo>
                  <a:pt x="5763237" y="1714398"/>
                  <a:pt x="5792422" y="1879551"/>
                  <a:pt x="5766955" y="2089198"/>
                </a:cubicBezTo>
                <a:cubicBezTo>
                  <a:pt x="5762872" y="2250008"/>
                  <a:pt x="5646275" y="2317956"/>
                  <a:pt x="5528589" y="2327564"/>
                </a:cubicBezTo>
                <a:cubicBezTo>
                  <a:pt x="5350981" y="2290130"/>
                  <a:pt x="4934519" y="2293520"/>
                  <a:pt x="4761507" y="2327564"/>
                </a:cubicBezTo>
                <a:cubicBezTo>
                  <a:pt x="4588495" y="2361608"/>
                  <a:pt x="4341348" y="2338190"/>
                  <a:pt x="4153131" y="2327564"/>
                </a:cubicBezTo>
                <a:cubicBezTo>
                  <a:pt x="3964914" y="2316938"/>
                  <a:pt x="3625327" y="2307582"/>
                  <a:pt x="3491853" y="2327564"/>
                </a:cubicBezTo>
                <a:cubicBezTo>
                  <a:pt x="3358379" y="2347546"/>
                  <a:pt x="3024914" y="2335629"/>
                  <a:pt x="2724771" y="2327564"/>
                </a:cubicBezTo>
                <a:cubicBezTo>
                  <a:pt x="2424628" y="2319499"/>
                  <a:pt x="2365301" y="2340466"/>
                  <a:pt x="2222200" y="2327564"/>
                </a:cubicBezTo>
                <a:cubicBezTo>
                  <a:pt x="2079099" y="2314662"/>
                  <a:pt x="1931334" y="2319509"/>
                  <a:pt x="1719628" y="2327564"/>
                </a:cubicBezTo>
                <a:cubicBezTo>
                  <a:pt x="1507922" y="2335619"/>
                  <a:pt x="1427052" y="2322727"/>
                  <a:pt x="1217057" y="2327564"/>
                </a:cubicBezTo>
                <a:cubicBezTo>
                  <a:pt x="1007062" y="2332401"/>
                  <a:pt x="540530" y="2325121"/>
                  <a:pt x="238366" y="2327564"/>
                </a:cubicBezTo>
                <a:cubicBezTo>
                  <a:pt x="109036" y="2314832"/>
                  <a:pt x="-11351" y="2210046"/>
                  <a:pt x="0" y="2089198"/>
                </a:cubicBezTo>
                <a:cubicBezTo>
                  <a:pt x="-29527" y="1944601"/>
                  <a:pt x="19857" y="1672515"/>
                  <a:pt x="0" y="1435237"/>
                </a:cubicBezTo>
                <a:cubicBezTo>
                  <a:pt x="-19857" y="1197959"/>
                  <a:pt x="9115" y="961338"/>
                  <a:pt x="0" y="818293"/>
                </a:cubicBezTo>
                <a:cubicBezTo>
                  <a:pt x="-9115" y="675248"/>
                  <a:pt x="12449" y="356616"/>
                  <a:pt x="0" y="238366"/>
                </a:cubicBezTo>
                <a:close/>
              </a:path>
              <a:path w="5766955" h="2327564" stroke="0" extrusionOk="0">
                <a:moveTo>
                  <a:pt x="0" y="238366"/>
                </a:moveTo>
                <a:cubicBezTo>
                  <a:pt x="-4319" y="113960"/>
                  <a:pt x="92956" y="-14112"/>
                  <a:pt x="238366" y="0"/>
                </a:cubicBezTo>
                <a:cubicBezTo>
                  <a:pt x="482655" y="-16243"/>
                  <a:pt x="642857" y="25201"/>
                  <a:pt x="793839" y="0"/>
                </a:cubicBezTo>
                <a:cubicBezTo>
                  <a:pt x="944821" y="-25201"/>
                  <a:pt x="1186946" y="6560"/>
                  <a:pt x="1349313" y="0"/>
                </a:cubicBezTo>
                <a:cubicBezTo>
                  <a:pt x="1511680" y="-6560"/>
                  <a:pt x="1715609" y="31461"/>
                  <a:pt x="2010591" y="0"/>
                </a:cubicBezTo>
                <a:cubicBezTo>
                  <a:pt x="2305573" y="-31461"/>
                  <a:pt x="2337060" y="-9849"/>
                  <a:pt x="2566064" y="0"/>
                </a:cubicBezTo>
                <a:cubicBezTo>
                  <a:pt x="2795068" y="9849"/>
                  <a:pt x="3094766" y="-21805"/>
                  <a:pt x="3333146" y="0"/>
                </a:cubicBezTo>
                <a:cubicBezTo>
                  <a:pt x="3571526" y="21805"/>
                  <a:pt x="3812918" y="-4112"/>
                  <a:pt x="3994424" y="0"/>
                </a:cubicBezTo>
                <a:cubicBezTo>
                  <a:pt x="4175930" y="4112"/>
                  <a:pt x="4373270" y="-17701"/>
                  <a:pt x="4602800" y="0"/>
                </a:cubicBezTo>
                <a:cubicBezTo>
                  <a:pt x="4832330" y="17701"/>
                  <a:pt x="5231192" y="-7736"/>
                  <a:pt x="5528589" y="0"/>
                </a:cubicBezTo>
                <a:cubicBezTo>
                  <a:pt x="5658090" y="30385"/>
                  <a:pt x="5776914" y="103182"/>
                  <a:pt x="5766955" y="238366"/>
                </a:cubicBezTo>
                <a:cubicBezTo>
                  <a:pt x="5780363" y="387631"/>
                  <a:pt x="5787395" y="676075"/>
                  <a:pt x="5766955" y="836802"/>
                </a:cubicBezTo>
                <a:cubicBezTo>
                  <a:pt x="5746515" y="997529"/>
                  <a:pt x="5769128" y="1155096"/>
                  <a:pt x="5766955" y="1398221"/>
                </a:cubicBezTo>
                <a:cubicBezTo>
                  <a:pt x="5764782" y="1641346"/>
                  <a:pt x="5760495" y="1857130"/>
                  <a:pt x="5766955" y="2089198"/>
                </a:cubicBezTo>
                <a:cubicBezTo>
                  <a:pt x="5749951" y="2207219"/>
                  <a:pt x="5648206" y="2347693"/>
                  <a:pt x="5528589" y="2327564"/>
                </a:cubicBezTo>
                <a:cubicBezTo>
                  <a:pt x="5380335" y="2348620"/>
                  <a:pt x="5216586" y="2321240"/>
                  <a:pt x="4920213" y="2327564"/>
                </a:cubicBezTo>
                <a:cubicBezTo>
                  <a:pt x="4623840" y="2333888"/>
                  <a:pt x="4451745" y="2308138"/>
                  <a:pt x="4206033" y="2327564"/>
                </a:cubicBezTo>
                <a:cubicBezTo>
                  <a:pt x="3960321" y="2346990"/>
                  <a:pt x="3786471" y="2349820"/>
                  <a:pt x="3438951" y="2327564"/>
                </a:cubicBezTo>
                <a:cubicBezTo>
                  <a:pt x="3091431" y="2305308"/>
                  <a:pt x="3060033" y="2337109"/>
                  <a:pt x="2830575" y="2327564"/>
                </a:cubicBezTo>
                <a:cubicBezTo>
                  <a:pt x="2601117" y="2318019"/>
                  <a:pt x="2302994" y="2325580"/>
                  <a:pt x="2063493" y="2327564"/>
                </a:cubicBezTo>
                <a:cubicBezTo>
                  <a:pt x="1823992" y="2329548"/>
                  <a:pt x="1494252" y="2316225"/>
                  <a:pt x="1349313" y="2327564"/>
                </a:cubicBezTo>
                <a:cubicBezTo>
                  <a:pt x="1204374" y="2338903"/>
                  <a:pt x="516642" y="2289702"/>
                  <a:pt x="238366" y="2327564"/>
                </a:cubicBezTo>
                <a:cubicBezTo>
                  <a:pt x="101355" y="2340093"/>
                  <a:pt x="7600" y="2237945"/>
                  <a:pt x="0" y="2089198"/>
                </a:cubicBezTo>
                <a:cubicBezTo>
                  <a:pt x="-22334" y="1813756"/>
                  <a:pt x="14026" y="1727046"/>
                  <a:pt x="0" y="1490762"/>
                </a:cubicBezTo>
                <a:cubicBezTo>
                  <a:pt x="-14026" y="1254478"/>
                  <a:pt x="21742" y="1030950"/>
                  <a:pt x="0" y="873818"/>
                </a:cubicBezTo>
                <a:cubicBezTo>
                  <a:pt x="-21742" y="716686"/>
                  <a:pt x="-17581" y="499040"/>
                  <a:pt x="0" y="238366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Tìm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hiểu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về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góc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và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cạnh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của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hình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vuông</a:t>
            </a:r>
            <a:r>
              <a:rPr lang="en-US" sz="4000" b="1" dirty="0">
                <a:solidFill>
                  <a:schemeClr val="tx1"/>
                </a:solidFill>
              </a:rPr>
              <a:t> ABCD.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7B43F0-C3D6-D79E-89D2-04B6FA5C2561}"/>
              </a:ext>
            </a:extLst>
          </p:cNvPr>
          <p:cNvGrpSpPr/>
          <p:nvPr/>
        </p:nvGrpSpPr>
        <p:grpSpPr>
          <a:xfrm>
            <a:off x="3113809" y="330927"/>
            <a:ext cx="6504710" cy="1200329"/>
            <a:chOff x="2732807" y="332509"/>
            <a:chExt cx="6504710" cy="12003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4F56AD-8CD0-7581-7FF3-B1227BF50489}"/>
                </a:ext>
              </a:extLst>
            </p:cNvPr>
            <p:cNvSpPr txBox="1"/>
            <p:nvPr/>
          </p:nvSpPr>
          <p:spPr>
            <a:xfrm>
              <a:off x="2732808" y="332509"/>
              <a:ext cx="65047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8290AE-6FF9-26A1-EC91-978CB599F081}"/>
                </a:ext>
              </a:extLst>
            </p:cNvPr>
            <p:cNvSpPr txBox="1"/>
            <p:nvPr/>
          </p:nvSpPr>
          <p:spPr>
            <a:xfrm>
              <a:off x="2732807" y="332509"/>
              <a:ext cx="65047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72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72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72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4</a:t>
              </a:r>
            </a:p>
          </p:txBody>
        </p:sp>
      </p:grp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E78A942-598D-75A5-6ED1-68CBD5FD8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97" y="4344405"/>
            <a:ext cx="2185700" cy="2275609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605385A-B2A5-8B72-EEEC-8AA4F2AAC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6" y="4316438"/>
            <a:ext cx="2467178" cy="2453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F93F68-2F77-5B49-8281-0C7598957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49" y="4206938"/>
            <a:ext cx="1731086" cy="2498475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FE6154-628D-ECC4-F4D1-908AE7F15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73" y="4292338"/>
            <a:ext cx="2797368" cy="2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" b="13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DF764-346A-CCFE-1775-41EB861B212C}"/>
              </a:ext>
            </a:extLst>
          </p:cNvPr>
          <p:cNvGrpSpPr/>
          <p:nvPr/>
        </p:nvGrpSpPr>
        <p:grpSpPr>
          <a:xfrm>
            <a:off x="2635213" y="280555"/>
            <a:ext cx="7304809" cy="1277273"/>
            <a:chOff x="2635213" y="280555"/>
            <a:chExt cx="7304809" cy="12772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3F4967-92CE-435A-D998-0E331BE98153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185957-5A8A-0346-E947-B4C20DA649D1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8D7B0-1A3A-CAE2-BB79-05CB36E4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676" y="1969789"/>
            <a:ext cx="2269111" cy="2241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DF3A495-AC1E-7992-3EB6-4836F5D23249}"/>
              </a:ext>
            </a:extLst>
          </p:cNvPr>
          <p:cNvGrpSpPr/>
          <p:nvPr/>
        </p:nvGrpSpPr>
        <p:grpSpPr>
          <a:xfrm>
            <a:off x="2814358" y="2249854"/>
            <a:ext cx="1763936" cy="1719017"/>
            <a:chOff x="2445257" y="1837893"/>
            <a:chExt cx="1763936" cy="17190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5D053-6DD4-4097-03AB-10BB90DDBE37}"/>
                    </a:ext>
                  </a:extLst>
                </p:cNvPr>
                <p:cNvSpPr txBox="1"/>
                <p:nvPr/>
              </p:nvSpPr>
              <p:spPr>
                <a:xfrm rot="10800000">
                  <a:off x="2517393" y="3249133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5D053-6DD4-4097-03AB-10BB90DDB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2517393" y="3249133"/>
                  <a:ext cx="23564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0513" t="-2000" r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D2BDA-9844-3F4F-B5EE-549A09049F2C}"/>
                    </a:ext>
                  </a:extLst>
                </p:cNvPr>
                <p:cNvSpPr txBox="1"/>
                <p:nvPr/>
              </p:nvSpPr>
              <p:spPr>
                <a:xfrm rot="16200000">
                  <a:off x="2481325" y="1848297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D2BDA-9844-3F4F-B5EE-549A09049F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481325" y="1848297"/>
                  <a:ext cx="235641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20513" r="-1961" b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84948D2-3EF8-AB10-AA23-F39FC7862D86}"/>
                    </a:ext>
                  </a:extLst>
                </p:cNvPr>
                <p:cNvSpPr txBox="1"/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84948D2-3EF8-AB10-AA23-F39FC7862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7949" r="-20513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65C000-9D03-B8E8-4153-09ECFC34C663}"/>
                    </a:ext>
                  </a:extLst>
                </p:cNvPr>
                <p:cNvSpPr txBox="1"/>
                <p:nvPr/>
              </p:nvSpPr>
              <p:spPr>
                <a:xfrm rot="5400000">
                  <a:off x="3937484" y="3239556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65C000-9D03-B8E8-4153-09ECFC34C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937484" y="3239556"/>
                  <a:ext cx="235641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961" t="-17949" b="-205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BFF70E-AD09-5081-CB45-349FD49BF03B}"/>
              </a:ext>
            </a:extLst>
          </p:cNvPr>
          <p:cNvSpPr/>
          <p:nvPr/>
        </p:nvSpPr>
        <p:spPr>
          <a:xfrm>
            <a:off x="5577068" y="1738082"/>
            <a:ext cx="5766955" cy="2584536"/>
          </a:xfrm>
          <a:custGeom>
            <a:avLst/>
            <a:gdLst>
              <a:gd name="connsiteX0" fmla="*/ 0 w 5766955"/>
              <a:gd name="connsiteY0" fmla="*/ 264682 h 2584536"/>
              <a:gd name="connsiteX1" fmla="*/ 264682 w 5766955"/>
              <a:gd name="connsiteY1" fmla="*/ 0 h 2584536"/>
              <a:gd name="connsiteX2" fmla="*/ 971757 w 5766955"/>
              <a:gd name="connsiteY2" fmla="*/ 0 h 2584536"/>
              <a:gd name="connsiteX3" fmla="*/ 1731207 w 5766955"/>
              <a:gd name="connsiteY3" fmla="*/ 0 h 2584536"/>
              <a:gd name="connsiteX4" fmla="*/ 2228779 w 5766955"/>
              <a:gd name="connsiteY4" fmla="*/ 0 h 2584536"/>
              <a:gd name="connsiteX5" fmla="*/ 2988229 w 5766955"/>
              <a:gd name="connsiteY5" fmla="*/ 0 h 2584536"/>
              <a:gd name="connsiteX6" fmla="*/ 3485800 w 5766955"/>
              <a:gd name="connsiteY6" fmla="*/ 0 h 2584536"/>
              <a:gd name="connsiteX7" fmla="*/ 4035748 w 5766955"/>
              <a:gd name="connsiteY7" fmla="*/ 0 h 2584536"/>
              <a:gd name="connsiteX8" fmla="*/ 4742822 w 5766955"/>
              <a:gd name="connsiteY8" fmla="*/ 0 h 2584536"/>
              <a:gd name="connsiteX9" fmla="*/ 5502273 w 5766955"/>
              <a:gd name="connsiteY9" fmla="*/ 0 h 2584536"/>
              <a:gd name="connsiteX10" fmla="*/ 5766955 w 5766955"/>
              <a:gd name="connsiteY10" fmla="*/ 264682 h 2584536"/>
              <a:gd name="connsiteX11" fmla="*/ 5766955 w 5766955"/>
              <a:gd name="connsiteY11" fmla="*/ 990843 h 2584536"/>
              <a:gd name="connsiteX12" fmla="*/ 5766955 w 5766955"/>
              <a:gd name="connsiteY12" fmla="*/ 1614245 h 2584536"/>
              <a:gd name="connsiteX13" fmla="*/ 5766955 w 5766955"/>
              <a:gd name="connsiteY13" fmla="*/ 2319854 h 2584536"/>
              <a:gd name="connsiteX14" fmla="*/ 5502273 w 5766955"/>
              <a:gd name="connsiteY14" fmla="*/ 2584536 h 2584536"/>
              <a:gd name="connsiteX15" fmla="*/ 4742822 w 5766955"/>
              <a:gd name="connsiteY15" fmla="*/ 2584536 h 2584536"/>
              <a:gd name="connsiteX16" fmla="*/ 4140499 w 5766955"/>
              <a:gd name="connsiteY16" fmla="*/ 2584536 h 2584536"/>
              <a:gd name="connsiteX17" fmla="*/ 3485800 w 5766955"/>
              <a:gd name="connsiteY17" fmla="*/ 2584536 h 2584536"/>
              <a:gd name="connsiteX18" fmla="*/ 2726350 w 5766955"/>
              <a:gd name="connsiteY18" fmla="*/ 2584536 h 2584536"/>
              <a:gd name="connsiteX19" fmla="*/ 2228779 w 5766955"/>
              <a:gd name="connsiteY19" fmla="*/ 2584536 h 2584536"/>
              <a:gd name="connsiteX20" fmla="*/ 1731207 w 5766955"/>
              <a:gd name="connsiteY20" fmla="*/ 2584536 h 2584536"/>
              <a:gd name="connsiteX21" fmla="*/ 1233636 w 5766955"/>
              <a:gd name="connsiteY21" fmla="*/ 2584536 h 2584536"/>
              <a:gd name="connsiteX22" fmla="*/ 264682 w 5766955"/>
              <a:gd name="connsiteY22" fmla="*/ 2584536 h 2584536"/>
              <a:gd name="connsiteX23" fmla="*/ 0 w 5766955"/>
              <a:gd name="connsiteY23" fmla="*/ 2319854 h 2584536"/>
              <a:gd name="connsiteX24" fmla="*/ 0 w 5766955"/>
              <a:gd name="connsiteY24" fmla="*/ 1593693 h 2584536"/>
              <a:gd name="connsiteX25" fmla="*/ 0 w 5766955"/>
              <a:gd name="connsiteY25" fmla="*/ 908636 h 2584536"/>
              <a:gd name="connsiteX26" fmla="*/ 0 w 5766955"/>
              <a:gd name="connsiteY26" fmla="*/ 264682 h 258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6955" h="2584536" fill="none" extrusionOk="0">
                <a:moveTo>
                  <a:pt x="0" y="264682"/>
                </a:moveTo>
                <a:cubicBezTo>
                  <a:pt x="514" y="111527"/>
                  <a:pt x="120685" y="-15850"/>
                  <a:pt x="264682" y="0"/>
                </a:cubicBezTo>
                <a:cubicBezTo>
                  <a:pt x="504226" y="-33334"/>
                  <a:pt x="816187" y="-26233"/>
                  <a:pt x="971757" y="0"/>
                </a:cubicBezTo>
                <a:cubicBezTo>
                  <a:pt x="1127327" y="26233"/>
                  <a:pt x="1482714" y="16668"/>
                  <a:pt x="1731207" y="0"/>
                </a:cubicBezTo>
                <a:cubicBezTo>
                  <a:pt x="1979700" y="-16668"/>
                  <a:pt x="1987660" y="-12269"/>
                  <a:pt x="2228779" y="0"/>
                </a:cubicBezTo>
                <a:cubicBezTo>
                  <a:pt x="2469898" y="12269"/>
                  <a:pt x="2742820" y="19444"/>
                  <a:pt x="2988229" y="0"/>
                </a:cubicBezTo>
                <a:cubicBezTo>
                  <a:pt x="3233638" y="-19444"/>
                  <a:pt x="3373303" y="-7364"/>
                  <a:pt x="3485800" y="0"/>
                </a:cubicBezTo>
                <a:cubicBezTo>
                  <a:pt x="3598297" y="7364"/>
                  <a:pt x="3869438" y="-25240"/>
                  <a:pt x="4035748" y="0"/>
                </a:cubicBezTo>
                <a:cubicBezTo>
                  <a:pt x="4202058" y="25240"/>
                  <a:pt x="4494970" y="21498"/>
                  <a:pt x="4742822" y="0"/>
                </a:cubicBezTo>
                <a:cubicBezTo>
                  <a:pt x="4990674" y="-21498"/>
                  <a:pt x="5146660" y="23175"/>
                  <a:pt x="5502273" y="0"/>
                </a:cubicBezTo>
                <a:cubicBezTo>
                  <a:pt x="5651183" y="20337"/>
                  <a:pt x="5754682" y="144526"/>
                  <a:pt x="5766955" y="264682"/>
                </a:cubicBezTo>
                <a:cubicBezTo>
                  <a:pt x="5772378" y="586960"/>
                  <a:pt x="5771222" y="710378"/>
                  <a:pt x="5766955" y="990843"/>
                </a:cubicBezTo>
                <a:cubicBezTo>
                  <a:pt x="5762688" y="1271308"/>
                  <a:pt x="5769422" y="1326085"/>
                  <a:pt x="5766955" y="1614245"/>
                </a:cubicBezTo>
                <a:cubicBezTo>
                  <a:pt x="5764488" y="1902405"/>
                  <a:pt x="5739805" y="2148185"/>
                  <a:pt x="5766955" y="2319854"/>
                </a:cubicBezTo>
                <a:cubicBezTo>
                  <a:pt x="5764820" y="2481287"/>
                  <a:pt x="5638875" y="2577944"/>
                  <a:pt x="5502273" y="2584536"/>
                </a:cubicBezTo>
                <a:cubicBezTo>
                  <a:pt x="5266778" y="2580583"/>
                  <a:pt x="4998835" y="2618905"/>
                  <a:pt x="4742822" y="2584536"/>
                </a:cubicBezTo>
                <a:cubicBezTo>
                  <a:pt x="4486809" y="2550167"/>
                  <a:pt x="4365033" y="2595963"/>
                  <a:pt x="4140499" y="2584536"/>
                </a:cubicBezTo>
                <a:cubicBezTo>
                  <a:pt x="3915965" y="2573109"/>
                  <a:pt x="3687764" y="2600389"/>
                  <a:pt x="3485800" y="2584536"/>
                </a:cubicBezTo>
                <a:cubicBezTo>
                  <a:pt x="3283836" y="2568683"/>
                  <a:pt x="3027212" y="2555224"/>
                  <a:pt x="2726350" y="2584536"/>
                </a:cubicBezTo>
                <a:cubicBezTo>
                  <a:pt x="2425488" y="2613849"/>
                  <a:pt x="2340126" y="2572124"/>
                  <a:pt x="2228779" y="2584536"/>
                </a:cubicBezTo>
                <a:cubicBezTo>
                  <a:pt x="2117432" y="2596948"/>
                  <a:pt x="1908724" y="2572311"/>
                  <a:pt x="1731207" y="2584536"/>
                </a:cubicBezTo>
                <a:cubicBezTo>
                  <a:pt x="1553690" y="2596761"/>
                  <a:pt x="1414966" y="2591884"/>
                  <a:pt x="1233636" y="2584536"/>
                </a:cubicBezTo>
                <a:cubicBezTo>
                  <a:pt x="1052306" y="2577188"/>
                  <a:pt x="612920" y="2566098"/>
                  <a:pt x="264682" y="2584536"/>
                </a:cubicBezTo>
                <a:cubicBezTo>
                  <a:pt x="121207" y="2569663"/>
                  <a:pt x="-6522" y="2459830"/>
                  <a:pt x="0" y="2319854"/>
                </a:cubicBezTo>
                <a:cubicBezTo>
                  <a:pt x="1661" y="2107036"/>
                  <a:pt x="20330" y="1925990"/>
                  <a:pt x="0" y="1593693"/>
                </a:cubicBezTo>
                <a:cubicBezTo>
                  <a:pt x="-20330" y="1261396"/>
                  <a:pt x="27868" y="1176104"/>
                  <a:pt x="0" y="908636"/>
                </a:cubicBezTo>
                <a:cubicBezTo>
                  <a:pt x="-27868" y="641168"/>
                  <a:pt x="-22025" y="506998"/>
                  <a:pt x="0" y="264682"/>
                </a:cubicBezTo>
                <a:close/>
              </a:path>
              <a:path w="5766955" h="2584536" stroke="0" extrusionOk="0">
                <a:moveTo>
                  <a:pt x="0" y="264682"/>
                </a:moveTo>
                <a:cubicBezTo>
                  <a:pt x="-16817" y="146692"/>
                  <a:pt x="98825" y="-20175"/>
                  <a:pt x="264682" y="0"/>
                </a:cubicBezTo>
                <a:cubicBezTo>
                  <a:pt x="432569" y="-25950"/>
                  <a:pt x="667219" y="-23401"/>
                  <a:pt x="814629" y="0"/>
                </a:cubicBezTo>
                <a:cubicBezTo>
                  <a:pt x="962039" y="23401"/>
                  <a:pt x="1153082" y="-16026"/>
                  <a:pt x="1364576" y="0"/>
                </a:cubicBezTo>
                <a:cubicBezTo>
                  <a:pt x="1576070" y="16026"/>
                  <a:pt x="1811086" y="6930"/>
                  <a:pt x="2019275" y="0"/>
                </a:cubicBezTo>
                <a:cubicBezTo>
                  <a:pt x="2227464" y="-6930"/>
                  <a:pt x="2333609" y="-5639"/>
                  <a:pt x="2569222" y="0"/>
                </a:cubicBezTo>
                <a:cubicBezTo>
                  <a:pt x="2804835" y="5639"/>
                  <a:pt x="3126050" y="-12226"/>
                  <a:pt x="3328673" y="0"/>
                </a:cubicBezTo>
                <a:cubicBezTo>
                  <a:pt x="3531296" y="12226"/>
                  <a:pt x="3840750" y="26671"/>
                  <a:pt x="3983372" y="0"/>
                </a:cubicBezTo>
                <a:cubicBezTo>
                  <a:pt x="4125994" y="-26671"/>
                  <a:pt x="4432032" y="25099"/>
                  <a:pt x="4585695" y="0"/>
                </a:cubicBezTo>
                <a:cubicBezTo>
                  <a:pt x="4739358" y="-25099"/>
                  <a:pt x="5174655" y="37645"/>
                  <a:pt x="5502273" y="0"/>
                </a:cubicBezTo>
                <a:cubicBezTo>
                  <a:pt x="5646979" y="20875"/>
                  <a:pt x="5787536" y="111191"/>
                  <a:pt x="5766955" y="264682"/>
                </a:cubicBezTo>
                <a:cubicBezTo>
                  <a:pt x="5781930" y="440821"/>
                  <a:pt x="5800176" y="717668"/>
                  <a:pt x="5766955" y="929188"/>
                </a:cubicBezTo>
                <a:cubicBezTo>
                  <a:pt x="5733734" y="1140708"/>
                  <a:pt x="5792741" y="1376213"/>
                  <a:pt x="5766955" y="1552590"/>
                </a:cubicBezTo>
                <a:cubicBezTo>
                  <a:pt x="5741169" y="1728967"/>
                  <a:pt x="5736850" y="1938070"/>
                  <a:pt x="5766955" y="2319854"/>
                </a:cubicBezTo>
                <a:cubicBezTo>
                  <a:pt x="5763867" y="2463560"/>
                  <a:pt x="5633931" y="2608836"/>
                  <a:pt x="5502273" y="2584536"/>
                </a:cubicBezTo>
                <a:cubicBezTo>
                  <a:pt x="5252643" y="2577859"/>
                  <a:pt x="5169228" y="2604727"/>
                  <a:pt x="4899950" y="2584536"/>
                </a:cubicBezTo>
                <a:cubicBezTo>
                  <a:pt x="4630672" y="2564345"/>
                  <a:pt x="4346967" y="2600877"/>
                  <a:pt x="4192875" y="2584536"/>
                </a:cubicBezTo>
                <a:cubicBezTo>
                  <a:pt x="4038783" y="2568195"/>
                  <a:pt x="3630386" y="2579125"/>
                  <a:pt x="3433425" y="2584536"/>
                </a:cubicBezTo>
                <a:cubicBezTo>
                  <a:pt x="3236464" y="2589948"/>
                  <a:pt x="3011579" y="2575954"/>
                  <a:pt x="2831102" y="2584536"/>
                </a:cubicBezTo>
                <a:cubicBezTo>
                  <a:pt x="2650625" y="2593118"/>
                  <a:pt x="2300013" y="2599393"/>
                  <a:pt x="2071651" y="2584536"/>
                </a:cubicBezTo>
                <a:cubicBezTo>
                  <a:pt x="1843289" y="2569679"/>
                  <a:pt x="1656865" y="2590264"/>
                  <a:pt x="1364576" y="2584536"/>
                </a:cubicBezTo>
                <a:cubicBezTo>
                  <a:pt x="1072288" y="2578808"/>
                  <a:pt x="699330" y="2562225"/>
                  <a:pt x="264682" y="2584536"/>
                </a:cubicBezTo>
                <a:cubicBezTo>
                  <a:pt x="116829" y="2588443"/>
                  <a:pt x="1697" y="2469853"/>
                  <a:pt x="0" y="2319854"/>
                </a:cubicBezTo>
                <a:cubicBezTo>
                  <a:pt x="-31879" y="2111341"/>
                  <a:pt x="24903" y="1977608"/>
                  <a:pt x="0" y="1655348"/>
                </a:cubicBezTo>
                <a:cubicBezTo>
                  <a:pt x="-24903" y="1333088"/>
                  <a:pt x="-9314" y="1157804"/>
                  <a:pt x="0" y="970291"/>
                </a:cubicBezTo>
                <a:cubicBezTo>
                  <a:pt x="9314" y="782778"/>
                  <a:pt x="18045" y="597383"/>
                  <a:pt x="0" y="264682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 err="1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99BA2C-B137-E521-A79F-105CC46DC49F}"/>
              </a:ext>
            </a:extLst>
          </p:cNvPr>
          <p:cNvSpPr txBox="1"/>
          <p:nvPr/>
        </p:nvSpPr>
        <p:spPr>
          <a:xfrm>
            <a:off x="6287617" y="1969789"/>
            <a:ext cx="4818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đỉnh</a:t>
            </a:r>
            <a:r>
              <a:rPr lang="en-US" sz="3000" dirty="0"/>
              <a:t> A, B, C, D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góc</a:t>
            </a:r>
            <a:r>
              <a:rPr lang="en-US" sz="3000" dirty="0"/>
              <a:t> </a:t>
            </a:r>
            <a:r>
              <a:rPr lang="en-US" sz="3000" dirty="0" err="1"/>
              <a:t>vuông</a:t>
            </a:r>
            <a:r>
              <a:rPr lang="en-US" sz="3000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19852-D963-47B9-CBF8-C4F7576457C2}"/>
              </a:ext>
            </a:extLst>
          </p:cNvPr>
          <p:cNvSpPr txBox="1"/>
          <p:nvPr/>
        </p:nvSpPr>
        <p:spPr>
          <a:xfrm>
            <a:off x="6278922" y="3097202"/>
            <a:ext cx="4594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cạnh</a:t>
            </a:r>
            <a:r>
              <a:rPr lang="en-US" sz="3000" dirty="0"/>
              <a:t> AB, BC, CD </a:t>
            </a:r>
            <a:r>
              <a:rPr lang="en-US" sz="3000" dirty="0" err="1"/>
              <a:t>và</a:t>
            </a:r>
            <a:r>
              <a:rPr lang="en-US" sz="3000" dirty="0"/>
              <a:t> DA </a:t>
            </a:r>
            <a:r>
              <a:rPr lang="en-US" sz="3000" dirty="0" err="1"/>
              <a:t>dài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</a:t>
            </a:r>
            <a:r>
              <a:rPr lang="en-US" sz="3000" dirty="0" err="1"/>
              <a:t>nhau</a:t>
            </a:r>
            <a:r>
              <a:rPr lang="en-US" sz="3000" dirty="0"/>
              <a:t>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B421BA2-BF2A-EC4A-938F-C336A7FAFD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30" y="3395511"/>
            <a:ext cx="2688016" cy="3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23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DF764-346A-CCFE-1775-41EB861B212C}"/>
              </a:ext>
            </a:extLst>
          </p:cNvPr>
          <p:cNvGrpSpPr/>
          <p:nvPr/>
        </p:nvGrpSpPr>
        <p:grpSpPr>
          <a:xfrm>
            <a:off x="2635213" y="280555"/>
            <a:ext cx="7304809" cy="1277273"/>
            <a:chOff x="2635213" y="280555"/>
            <a:chExt cx="7304809" cy="12772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3F4967-92CE-435A-D998-0E331BE98153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185957-5A8A-0346-E947-B4C20DA649D1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8D7B0-1A3A-CAE2-BB79-05CB36E4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10" y="1959924"/>
            <a:ext cx="2269111" cy="2241990"/>
          </a:xfrm>
          <a:prstGeom prst="rect">
            <a:avLst/>
          </a:prstGeom>
        </p:spPr>
      </p:pic>
      <p:pic>
        <p:nvPicPr>
          <p:cNvPr id="8" name="Picture 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3CA10FB-EDC2-8DA4-CA2A-C5F8A2F84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044" y="3208421"/>
            <a:ext cx="747822" cy="74782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DF3A495-AC1E-7992-3EB6-4836F5D23249}"/>
              </a:ext>
            </a:extLst>
          </p:cNvPr>
          <p:cNvGrpSpPr/>
          <p:nvPr/>
        </p:nvGrpSpPr>
        <p:grpSpPr>
          <a:xfrm>
            <a:off x="2427692" y="2239989"/>
            <a:ext cx="1763936" cy="1719017"/>
            <a:chOff x="2445257" y="1837893"/>
            <a:chExt cx="1763936" cy="17190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5D053-6DD4-4097-03AB-10BB90DDBE37}"/>
                    </a:ext>
                  </a:extLst>
                </p:cNvPr>
                <p:cNvSpPr txBox="1"/>
                <p:nvPr/>
              </p:nvSpPr>
              <p:spPr>
                <a:xfrm rot="10800000">
                  <a:off x="2517393" y="3249133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5D053-6DD4-4097-03AB-10BB90DDB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2517393" y="3249133"/>
                  <a:ext cx="23564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0513" t="-2000" r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D2BDA-9844-3F4F-B5EE-549A09049F2C}"/>
                    </a:ext>
                  </a:extLst>
                </p:cNvPr>
                <p:cNvSpPr txBox="1"/>
                <p:nvPr/>
              </p:nvSpPr>
              <p:spPr>
                <a:xfrm rot="16200000">
                  <a:off x="2481325" y="1848297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D2BDA-9844-3F4F-B5EE-549A09049F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481325" y="1848297"/>
                  <a:ext cx="235641" cy="307777"/>
                </a:xfrm>
                <a:prstGeom prst="rect">
                  <a:avLst/>
                </a:prstGeom>
                <a:blipFill>
                  <a:blip r:embed="rId9"/>
                  <a:stretch>
                    <a:fillRect t="-20513" r="-1961" b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84948D2-3EF8-AB10-AA23-F39FC7862D86}"/>
                    </a:ext>
                  </a:extLst>
                </p:cNvPr>
                <p:cNvSpPr txBox="1"/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84948D2-3EF8-AB10-AA23-F39FC7862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17949" r="-20513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65C000-9D03-B8E8-4153-09ECFC34C663}"/>
                    </a:ext>
                  </a:extLst>
                </p:cNvPr>
                <p:cNvSpPr txBox="1"/>
                <p:nvPr/>
              </p:nvSpPr>
              <p:spPr>
                <a:xfrm rot="5400000">
                  <a:off x="3937484" y="3239556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65C000-9D03-B8E8-4153-09ECFC34C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937484" y="3239556"/>
                  <a:ext cx="235641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1961" t="-17949" b="-205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1A29ACC-A801-3115-318A-0595B12F8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0395" y="2286460"/>
            <a:ext cx="747822" cy="747822"/>
          </a:xfrm>
          <a:prstGeom prst="rect">
            <a:avLst/>
          </a:prstGeom>
        </p:spPr>
      </p:pic>
      <p:pic>
        <p:nvPicPr>
          <p:cNvPr id="11" name="Picture 10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5B18370-BAAF-42A4-4D14-881551D42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7068" y="3170124"/>
            <a:ext cx="747822" cy="747822"/>
          </a:xfrm>
          <a:prstGeom prst="rect">
            <a:avLst/>
          </a:prstGeom>
        </p:spPr>
      </p:pic>
      <p:pic>
        <p:nvPicPr>
          <p:cNvPr id="17" name="Picture 1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35FFC48-7D00-407F-8895-79EF43F93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888275" y="2286113"/>
            <a:ext cx="747822" cy="7478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BFF70E-AD09-5081-CB45-349FD49BF03B}"/>
              </a:ext>
            </a:extLst>
          </p:cNvPr>
          <p:cNvSpPr/>
          <p:nvPr/>
        </p:nvSpPr>
        <p:spPr>
          <a:xfrm>
            <a:off x="5577068" y="1738081"/>
            <a:ext cx="5766955" cy="3207991"/>
          </a:xfrm>
          <a:custGeom>
            <a:avLst/>
            <a:gdLst>
              <a:gd name="connsiteX0" fmla="*/ 0 w 5766955"/>
              <a:gd name="connsiteY0" fmla="*/ 328530 h 3207991"/>
              <a:gd name="connsiteX1" fmla="*/ 328530 w 5766955"/>
              <a:gd name="connsiteY1" fmla="*/ 0 h 3207991"/>
              <a:gd name="connsiteX2" fmla="*/ 1018366 w 5766955"/>
              <a:gd name="connsiteY2" fmla="*/ 0 h 3207991"/>
              <a:gd name="connsiteX3" fmla="*/ 1759301 w 5766955"/>
              <a:gd name="connsiteY3" fmla="*/ 0 h 3207991"/>
              <a:gd name="connsiteX4" fmla="*/ 2244741 w 5766955"/>
              <a:gd name="connsiteY4" fmla="*/ 0 h 3207991"/>
              <a:gd name="connsiteX5" fmla="*/ 2781280 w 5766955"/>
              <a:gd name="connsiteY5" fmla="*/ 0 h 3207991"/>
              <a:gd name="connsiteX6" fmla="*/ 3471115 w 5766955"/>
              <a:gd name="connsiteY6" fmla="*/ 0 h 3207991"/>
              <a:gd name="connsiteX7" fmla="*/ 4007654 w 5766955"/>
              <a:gd name="connsiteY7" fmla="*/ 0 h 3207991"/>
              <a:gd name="connsiteX8" fmla="*/ 4493094 w 5766955"/>
              <a:gd name="connsiteY8" fmla="*/ 0 h 3207991"/>
              <a:gd name="connsiteX9" fmla="*/ 5438425 w 5766955"/>
              <a:gd name="connsiteY9" fmla="*/ 0 h 3207991"/>
              <a:gd name="connsiteX10" fmla="*/ 5766955 w 5766955"/>
              <a:gd name="connsiteY10" fmla="*/ 328530 h 3207991"/>
              <a:gd name="connsiteX11" fmla="*/ 5766955 w 5766955"/>
              <a:gd name="connsiteY11" fmla="*/ 940753 h 3207991"/>
              <a:gd name="connsiteX12" fmla="*/ 5766955 w 5766955"/>
              <a:gd name="connsiteY12" fmla="*/ 1578486 h 3207991"/>
              <a:gd name="connsiteX13" fmla="*/ 5766955 w 5766955"/>
              <a:gd name="connsiteY13" fmla="*/ 2139691 h 3207991"/>
              <a:gd name="connsiteX14" fmla="*/ 5766955 w 5766955"/>
              <a:gd name="connsiteY14" fmla="*/ 2879461 h 3207991"/>
              <a:gd name="connsiteX15" fmla="*/ 5438425 w 5766955"/>
              <a:gd name="connsiteY15" fmla="*/ 3207991 h 3207991"/>
              <a:gd name="connsiteX16" fmla="*/ 4799688 w 5766955"/>
              <a:gd name="connsiteY16" fmla="*/ 3207991 h 3207991"/>
              <a:gd name="connsiteX17" fmla="*/ 4314248 w 5766955"/>
              <a:gd name="connsiteY17" fmla="*/ 3207991 h 3207991"/>
              <a:gd name="connsiteX18" fmla="*/ 3828808 w 5766955"/>
              <a:gd name="connsiteY18" fmla="*/ 3207991 h 3207991"/>
              <a:gd name="connsiteX19" fmla="*/ 3343368 w 5766955"/>
              <a:gd name="connsiteY19" fmla="*/ 3207991 h 3207991"/>
              <a:gd name="connsiteX20" fmla="*/ 2653532 w 5766955"/>
              <a:gd name="connsiteY20" fmla="*/ 3207991 h 3207991"/>
              <a:gd name="connsiteX21" fmla="*/ 2168092 w 5766955"/>
              <a:gd name="connsiteY21" fmla="*/ 3207991 h 3207991"/>
              <a:gd name="connsiteX22" fmla="*/ 1427157 w 5766955"/>
              <a:gd name="connsiteY22" fmla="*/ 3207991 h 3207991"/>
              <a:gd name="connsiteX23" fmla="*/ 328530 w 5766955"/>
              <a:gd name="connsiteY23" fmla="*/ 3207991 h 3207991"/>
              <a:gd name="connsiteX24" fmla="*/ 0 w 5766955"/>
              <a:gd name="connsiteY24" fmla="*/ 2879461 h 3207991"/>
              <a:gd name="connsiteX25" fmla="*/ 0 w 5766955"/>
              <a:gd name="connsiteY25" fmla="*/ 2292747 h 3207991"/>
              <a:gd name="connsiteX26" fmla="*/ 0 w 5766955"/>
              <a:gd name="connsiteY26" fmla="*/ 1706033 h 3207991"/>
              <a:gd name="connsiteX27" fmla="*/ 0 w 5766955"/>
              <a:gd name="connsiteY27" fmla="*/ 1017281 h 3207991"/>
              <a:gd name="connsiteX28" fmla="*/ 0 w 5766955"/>
              <a:gd name="connsiteY28" fmla="*/ 328530 h 320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6955" h="3207991" fill="none" extrusionOk="0">
                <a:moveTo>
                  <a:pt x="0" y="328530"/>
                </a:moveTo>
                <a:cubicBezTo>
                  <a:pt x="-3307" y="137487"/>
                  <a:pt x="153982" y="-13758"/>
                  <a:pt x="328530" y="0"/>
                </a:cubicBezTo>
                <a:cubicBezTo>
                  <a:pt x="545103" y="29663"/>
                  <a:pt x="693227" y="718"/>
                  <a:pt x="1018366" y="0"/>
                </a:cubicBezTo>
                <a:cubicBezTo>
                  <a:pt x="1343505" y="-718"/>
                  <a:pt x="1540597" y="25180"/>
                  <a:pt x="1759301" y="0"/>
                </a:cubicBezTo>
                <a:cubicBezTo>
                  <a:pt x="1978005" y="-25180"/>
                  <a:pt x="2052776" y="-835"/>
                  <a:pt x="2244741" y="0"/>
                </a:cubicBezTo>
                <a:cubicBezTo>
                  <a:pt x="2436706" y="835"/>
                  <a:pt x="2514308" y="-7807"/>
                  <a:pt x="2781280" y="0"/>
                </a:cubicBezTo>
                <a:cubicBezTo>
                  <a:pt x="3048252" y="7807"/>
                  <a:pt x="3200999" y="-15638"/>
                  <a:pt x="3471115" y="0"/>
                </a:cubicBezTo>
                <a:cubicBezTo>
                  <a:pt x="3741232" y="15638"/>
                  <a:pt x="3821393" y="15431"/>
                  <a:pt x="4007654" y="0"/>
                </a:cubicBezTo>
                <a:cubicBezTo>
                  <a:pt x="4193915" y="-15431"/>
                  <a:pt x="4307303" y="5312"/>
                  <a:pt x="4493094" y="0"/>
                </a:cubicBezTo>
                <a:cubicBezTo>
                  <a:pt x="4678885" y="-5312"/>
                  <a:pt x="5052124" y="12269"/>
                  <a:pt x="5438425" y="0"/>
                </a:cubicBezTo>
                <a:cubicBezTo>
                  <a:pt x="5623870" y="7581"/>
                  <a:pt x="5789081" y="168695"/>
                  <a:pt x="5766955" y="328530"/>
                </a:cubicBezTo>
                <a:cubicBezTo>
                  <a:pt x="5748853" y="539468"/>
                  <a:pt x="5756271" y="698747"/>
                  <a:pt x="5766955" y="940753"/>
                </a:cubicBezTo>
                <a:cubicBezTo>
                  <a:pt x="5777639" y="1182759"/>
                  <a:pt x="5750098" y="1319243"/>
                  <a:pt x="5766955" y="1578486"/>
                </a:cubicBezTo>
                <a:cubicBezTo>
                  <a:pt x="5783812" y="1837729"/>
                  <a:pt x="5750510" y="1866982"/>
                  <a:pt x="5766955" y="2139691"/>
                </a:cubicBezTo>
                <a:cubicBezTo>
                  <a:pt x="5783400" y="2412400"/>
                  <a:pt x="5782116" y="2589538"/>
                  <a:pt x="5766955" y="2879461"/>
                </a:cubicBezTo>
                <a:cubicBezTo>
                  <a:pt x="5763278" y="3047028"/>
                  <a:pt x="5622408" y="3190312"/>
                  <a:pt x="5438425" y="3207991"/>
                </a:cubicBezTo>
                <a:cubicBezTo>
                  <a:pt x="5263544" y="3233835"/>
                  <a:pt x="5082319" y="3194914"/>
                  <a:pt x="4799688" y="3207991"/>
                </a:cubicBezTo>
                <a:cubicBezTo>
                  <a:pt x="4517057" y="3221068"/>
                  <a:pt x="4496283" y="3188468"/>
                  <a:pt x="4314248" y="3207991"/>
                </a:cubicBezTo>
                <a:cubicBezTo>
                  <a:pt x="4132213" y="3227514"/>
                  <a:pt x="3967377" y="3223099"/>
                  <a:pt x="3828808" y="3207991"/>
                </a:cubicBezTo>
                <a:cubicBezTo>
                  <a:pt x="3690239" y="3192883"/>
                  <a:pt x="3450363" y="3214104"/>
                  <a:pt x="3343368" y="3207991"/>
                </a:cubicBezTo>
                <a:cubicBezTo>
                  <a:pt x="3236373" y="3201878"/>
                  <a:pt x="2927528" y="3240660"/>
                  <a:pt x="2653532" y="3207991"/>
                </a:cubicBezTo>
                <a:cubicBezTo>
                  <a:pt x="2379536" y="3175322"/>
                  <a:pt x="2325247" y="3203977"/>
                  <a:pt x="2168092" y="3207991"/>
                </a:cubicBezTo>
                <a:cubicBezTo>
                  <a:pt x="2010937" y="3212005"/>
                  <a:pt x="1680194" y="3224831"/>
                  <a:pt x="1427157" y="3207991"/>
                </a:cubicBezTo>
                <a:cubicBezTo>
                  <a:pt x="1174121" y="3191151"/>
                  <a:pt x="615351" y="3173517"/>
                  <a:pt x="328530" y="3207991"/>
                </a:cubicBezTo>
                <a:cubicBezTo>
                  <a:pt x="114189" y="3181372"/>
                  <a:pt x="-11746" y="3037627"/>
                  <a:pt x="0" y="2879461"/>
                </a:cubicBezTo>
                <a:cubicBezTo>
                  <a:pt x="2900" y="2666472"/>
                  <a:pt x="768" y="2552127"/>
                  <a:pt x="0" y="2292747"/>
                </a:cubicBezTo>
                <a:cubicBezTo>
                  <a:pt x="-768" y="2033367"/>
                  <a:pt x="-25681" y="1846905"/>
                  <a:pt x="0" y="1706033"/>
                </a:cubicBezTo>
                <a:cubicBezTo>
                  <a:pt x="25681" y="1565161"/>
                  <a:pt x="17986" y="1196656"/>
                  <a:pt x="0" y="1017281"/>
                </a:cubicBezTo>
                <a:cubicBezTo>
                  <a:pt x="-17986" y="837906"/>
                  <a:pt x="34150" y="576012"/>
                  <a:pt x="0" y="328530"/>
                </a:cubicBezTo>
                <a:close/>
              </a:path>
              <a:path w="5766955" h="3207991" stroke="0" extrusionOk="0">
                <a:moveTo>
                  <a:pt x="0" y="328530"/>
                </a:moveTo>
                <a:cubicBezTo>
                  <a:pt x="-6293" y="157637"/>
                  <a:pt x="123989" y="-23683"/>
                  <a:pt x="328530" y="0"/>
                </a:cubicBezTo>
                <a:cubicBezTo>
                  <a:pt x="538417" y="-4235"/>
                  <a:pt x="667366" y="3089"/>
                  <a:pt x="865069" y="0"/>
                </a:cubicBezTo>
                <a:cubicBezTo>
                  <a:pt x="1062772" y="-3089"/>
                  <a:pt x="1289768" y="-2528"/>
                  <a:pt x="1401608" y="0"/>
                </a:cubicBezTo>
                <a:cubicBezTo>
                  <a:pt x="1513448" y="2528"/>
                  <a:pt x="1727804" y="20697"/>
                  <a:pt x="2040345" y="0"/>
                </a:cubicBezTo>
                <a:cubicBezTo>
                  <a:pt x="2352886" y="-20697"/>
                  <a:pt x="2447082" y="-20094"/>
                  <a:pt x="2576884" y="0"/>
                </a:cubicBezTo>
                <a:cubicBezTo>
                  <a:pt x="2706686" y="20094"/>
                  <a:pt x="3003704" y="-10068"/>
                  <a:pt x="3317819" y="0"/>
                </a:cubicBezTo>
                <a:cubicBezTo>
                  <a:pt x="3631935" y="10068"/>
                  <a:pt x="3670388" y="-10304"/>
                  <a:pt x="3956555" y="0"/>
                </a:cubicBezTo>
                <a:cubicBezTo>
                  <a:pt x="4242722" y="10304"/>
                  <a:pt x="4285135" y="15012"/>
                  <a:pt x="4544193" y="0"/>
                </a:cubicBezTo>
                <a:cubicBezTo>
                  <a:pt x="4803251" y="-15012"/>
                  <a:pt x="4999962" y="33315"/>
                  <a:pt x="5438425" y="0"/>
                </a:cubicBezTo>
                <a:cubicBezTo>
                  <a:pt x="5617226" y="37409"/>
                  <a:pt x="5772718" y="145041"/>
                  <a:pt x="5766955" y="328530"/>
                </a:cubicBezTo>
                <a:cubicBezTo>
                  <a:pt x="5766026" y="514892"/>
                  <a:pt x="5754757" y="815669"/>
                  <a:pt x="5766955" y="940753"/>
                </a:cubicBezTo>
                <a:cubicBezTo>
                  <a:pt x="5779153" y="1065837"/>
                  <a:pt x="5761156" y="1270410"/>
                  <a:pt x="5766955" y="1501958"/>
                </a:cubicBezTo>
                <a:cubicBezTo>
                  <a:pt x="5772754" y="1733507"/>
                  <a:pt x="5774870" y="2021831"/>
                  <a:pt x="5766955" y="2165200"/>
                </a:cubicBezTo>
                <a:cubicBezTo>
                  <a:pt x="5759040" y="2308569"/>
                  <a:pt x="5769351" y="2719928"/>
                  <a:pt x="5766955" y="2879461"/>
                </a:cubicBezTo>
                <a:cubicBezTo>
                  <a:pt x="5756246" y="3062797"/>
                  <a:pt x="5595355" y="3245392"/>
                  <a:pt x="5438425" y="3207991"/>
                </a:cubicBezTo>
                <a:cubicBezTo>
                  <a:pt x="5149480" y="3190626"/>
                  <a:pt x="5013872" y="3191986"/>
                  <a:pt x="4748589" y="3207991"/>
                </a:cubicBezTo>
                <a:cubicBezTo>
                  <a:pt x="4483306" y="3223996"/>
                  <a:pt x="4279239" y="3208751"/>
                  <a:pt x="4007654" y="3207991"/>
                </a:cubicBezTo>
                <a:cubicBezTo>
                  <a:pt x="3736070" y="3207231"/>
                  <a:pt x="3610860" y="3234979"/>
                  <a:pt x="3420016" y="3207991"/>
                </a:cubicBezTo>
                <a:cubicBezTo>
                  <a:pt x="3229172" y="3181003"/>
                  <a:pt x="3005203" y="3182432"/>
                  <a:pt x="2679082" y="3207991"/>
                </a:cubicBezTo>
                <a:cubicBezTo>
                  <a:pt x="2352961" y="3233550"/>
                  <a:pt x="2300114" y="3197279"/>
                  <a:pt x="1989246" y="3207991"/>
                </a:cubicBezTo>
                <a:cubicBezTo>
                  <a:pt x="1678378" y="3218703"/>
                  <a:pt x="1397254" y="3173882"/>
                  <a:pt x="1248311" y="3207991"/>
                </a:cubicBezTo>
                <a:cubicBezTo>
                  <a:pt x="1099369" y="3242100"/>
                  <a:pt x="721080" y="3202014"/>
                  <a:pt x="328530" y="3207991"/>
                </a:cubicBezTo>
                <a:cubicBezTo>
                  <a:pt x="133662" y="3173510"/>
                  <a:pt x="2208" y="3046167"/>
                  <a:pt x="0" y="2879461"/>
                </a:cubicBezTo>
                <a:cubicBezTo>
                  <a:pt x="13489" y="2738903"/>
                  <a:pt x="21849" y="2490549"/>
                  <a:pt x="0" y="2267238"/>
                </a:cubicBezTo>
                <a:cubicBezTo>
                  <a:pt x="-21849" y="2043927"/>
                  <a:pt x="10407" y="1893585"/>
                  <a:pt x="0" y="1603996"/>
                </a:cubicBezTo>
                <a:cubicBezTo>
                  <a:pt x="-10407" y="1314407"/>
                  <a:pt x="19661" y="1195962"/>
                  <a:pt x="0" y="1042791"/>
                </a:cubicBezTo>
                <a:cubicBezTo>
                  <a:pt x="-19661" y="889620"/>
                  <a:pt x="21464" y="587989"/>
                  <a:pt x="0" y="328530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 err="1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99BA2C-B137-E521-A79F-105CC46DC49F}"/>
              </a:ext>
            </a:extLst>
          </p:cNvPr>
          <p:cNvSpPr txBox="1"/>
          <p:nvPr/>
        </p:nvSpPr>
        <p:spPr>
          <a:xfrm>
            <a:off x="6370744" y="2566669"/>
            <a:ext cx="4394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 err="1"/>
              <a:t>Dùng</a:t>
            </a:r>
            <a:r>
              <a:rPr lang="en-US" sz="3000" dirty="0"/>
              <a:t> ê – </a:t>
            </a:r>
            <a:r>
              <a:rPr lang="en-US" sz="3000" dirty="0" err="1"/>
              <a:t>ke</a:t>
            </a:r>
            <a:r>
              <a:rPr lang="en-US" sz="3000" dirty="0"/>
              <a:t> </a:t>
            </a:r>
            <a:r>
              <a:rPr lang="en-US" sz="3000" b="1" dirty="0" err="1"/>
              <a:t>kiểm</a:t>
            </a:r>
            <a:r>
              <a:rPr lang="en-US" sz="3000" b="1" dirty="0"/>
              <a:t> </a:t>
            </a:r>
            <a:r>
              <a:rPr lang="en-US" sz="3000" b="1" dirty="0" err="1"/>
              <a:t>tra</a:t>
            </a:r>
            <a:r>
              <a:rPr lang="en-US" sz="3000" dirty="0"/>
              <a:t> </a:t>
            </a:r>
            <a:r>
              <a:rPr lang="en-US" sz="3000" dirty="0" err="1"/>
              <a:t>góc</a:t>
            </a:r>
            <a:r>
              <a:rPr lang="en-US" sz="3000" dirty="0"/>
              <a:t> </a:t>
            </a:r>
            <a:r>
              <a:rPr lang="en-US" sz="3000" dirty="0" err="1"/>
              <a:t>vuông</a:t>
            </a:r>
            <a:r>
              <a:rPr lang="en-US" sz="3000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19852-D963-47B9-CBF8-C4F7576457C2}"/>
              </a:ext>
            </a:extLst>
          </p:cNvPr>
          <p:cNvSpPr txBox="1"/>
          <p:nvPr/>
        </p:nvSpPr>
        <p:spPr>
          <a:xfrm>
            <a:off x="6362049" y="3694082"/>
            <a:ext cx="5171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góc</a:t>
            </a:r>
            <a:r>
              <a:rPr lang="en-US" sz="3000" dirty="0"/>
              <a:t> </a:t>
            </a:r>
            <a:r>
              <a:rPr lang="en-US" sz="3000" dirty="0" err="1"/>
              <a:t>vẽ</a:t>
            </a:r>
            <a:r>
              <a:rPr lang="en-US" sz="3000" dirty="0"/>
              <a:t> </a:t>
            </a:r>
            <a:r>
              <a:rPr lang="en-US" sz="3000" dirty="0" err="1"/>
              <a:t>theo</a:t>
            </a:r>
            <a:r>
              <a:rPr lang="en-US" sz="3000" dirty="0"/>
              <a:t> </a:t>
            </a:r>
            <a:r>
              <a:rPr lang="en-US" sz="3000" dirty="0" err="1"/>
              <a:t>đường</a:t>
            </a:r>
            <a:r>
              <a:rPr lang="en-US" sz="3000" dirty="0"/>
              <a:t> </a:t>
            </a:r>
            <a:r>
              <a:rPr lang="en-US" sz="3000" dirty="0" err="1"/>
              <a:t>kẻ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giấy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góc</a:t>
            </a:r>
            <a:r>
              <a:rPr lang="en-US" sz="3000" dirty="0"/>
              <a:t> </a:t>
            </a:r>
            <a:r>
              <a:rPr lang="en-US" sz="3000" dirty="0" err="1"/>
              <a:t>vuông</a:t>
            </a:r>
            <a:r>
              <a:rPr lang="en-US" sz="30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8FF00-DBEA-0F83-F1D1-0501316AC93F}"/>
              </a:ext>
            </a:extLst>
          </p:cNvPr>
          <p:cNvSpPr txBox="1"/>
          <p:nvPr/>
        </p:nvSpPr>
        <p:spPr>
          <a:xfrm>
            <a:off x="5802679" y="1900329"/>
            <a:ext cx="4818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Cách</a:t>
            </a:r>
            <a:r>
              <a:rPr lang="en-US" sz="3000" dirty="0"/>
              <a:t> </a:t>
            </a:r>
            <a:r>
              <a:rPr lang="en-US" sz="3000" dirty="0" err="1"/>
              <a:t>tìm</a:t>
            </a:r>
            <a:r>
              <a:rPr lang="en-US" sz="3000" dirty="0"/>
              <a:t> </a:t>
            </a:r>
            <a:r>
              <a:rPr lang="en-US" sz="3000" dirty="0" err="1"/>
              <a:t>hiểu</a:t>
            </a:r>
            <a:r>
              <a:rPr lang="en-US" sz="3000" dirty="0"/>
              <a:t> </a:t>
            </a:r>
            <a:r>
              <a:rPr lang="en-US" sz="3000" dirty="0" err="1"/>
              <a:t>góc</a:t>
            </a:r>
            <a:r>
              <a:rPr lang="en-US" sz="3000" dirty="0"/>
              <a:t>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65DD03-C386-4F1A-076D-80FBEF6DA60B}"/>
              </a:ext>
            </a:extLst>
          </p:cNvPr>
          <p:cNvCxnSpPr/>
          <p:nvPr/>
        </p:nvCxnSpPr>
        <p:spPr>
          <a:xfrm>
            <a:off x="2499827" y="2052084"/>
            <a:ext cx="10031" cy="2149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B1E683-BCB6-C960-4233-BA1D6A6220A4}"/>
              </a:ext>
            </a:extLst>
          </p:cNvPr>
          <p:cNvCxnSpPr/>
          <p:nvPr/>
        </p:nvCxnSpPr>
        <p:spPr>
          <a:xfrm>
            <a:off x="4119492" y="2006004"/>
            <a:ext cx="10031" cy="2149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677D70-367B-DD5C-0A99-CD0F8C8EDEC1}"/>
              </a:ext>
            </a:extLst>
          </p:cNvPr>
          <p:cNvCxnSpPr>
            <a:cxnSpLocks/>
          </p:cNvCxnSpPr>
          <p:nvPr/>
        </p:nvCxnSpPr>
        <p:spPr>
          <a:xfrm rot="5400000">
            <a:off x="3247275" y="1214960"/>
            <a:ext cx="10031" cy="2149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83A5A2-C9B0-E4CD-56B7-CB62BABF6D48}"/>
              </a:ext>
            </a:extLst>
          </p:cNvPr>
          <p:cNvCxnSpPr>
            <a:cxnSpLocks/>
          </p:cNvCxnSpPr>
          <p:nvPr/>
        </p:nvCxnSpPr>
        <p:spPr>
          <a:xfrm rot="5400000">
            <a:off x="3291485" y="2825001"/>
            <a:ext cx="10031" cy="2149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E4BD8A8-721B-786A-BA2E-F9D1B4C23D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22" y="3742581"/>
            <a:ext cx="2440194" cy="28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3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26901 -0.012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60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1.48148E-6 L 0.26966 0.00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0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33333E-6 L -0.17838 0.0032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16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1.48148E-6 L -0.20742 -0.003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" b="13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8D7B0-1A3A-CAE2-BB79-05CB36E4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10" y="1959924"/>
            <a:ext cx="2269111" cy="2241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DF3A495-AC1E-7992-3EB6-4836F5D23249}"/>
              </a:ext>
            </a:extLst>
          </p:cNvPr>
          <p:cNvGrpSpPr/>
          <p:nvPr/>
        </p:nvGrpSpPr>
        <p:grpSpPr>
          <a:xfrm>
            <a:off x="2427692" y="2239989"/>
            <a:ext cx="1763936" cy="1719017"/>
            <a:chOff x="2445257" y="1837893"/>
            <a:chExt cx="1763936" cy="17190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5D053-6DD4-4097-03AB-10BB90DDBE37}"/>
                    </a:ext>
                  </a:extLst>
                </p:cNvPr>
                <p:cNvSpPr txBox="1"/>
                <p:nvPr/>
              </p:nvSpPr>
              <p:spPr>
                <a:xfrm rot="10800000">
                  <a:off x="2517393" y="3249133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5D053-6DD4-4097-03AB-10BB90DDB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2517393" y="3249133"/>
                  <a:ext cx="23564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0513" t="-2000" r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D2BDA-9844-3F4F-B5EE-549A09049F2C}"/>
                    </a:ext>
                  </a:extLst>
                </p:cNvPr>
                <p:cNvSpPr txBox="1"/>
                <p:nvPr/>
              </p:nvSpPr>
              <p:spPr>
                <a:xfrm rot="16200000">
                  <a:off x="2481325" y="1848297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D2BDA-9844-3F4F-B5EE-549A09049F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481325" y="1848297"/>
                  <a:ext cx="235641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20513" r="-1961" b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84948D2-3EF8-AB10-AA23-F39FC7862D86}"/>
                    </a:ext>
                  </a:extLst>
                </p:cNvPr>
                <p:cNvSpPr txBox="1"/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84948D2-3EF8-AB10-AA23-F39FC7862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7949" r="-20513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65C000-9D03-B8E8-4153-09ECFC34C663}"/>
                    </a:ext>
                  </a:extLst>
                </p:cNvPr>
                <p:cNvSpPr txBox="1"/>
                <p:nvPr/>
              </p:nvSpPr>
              <p:spPr>
                <a:xfrm rot="5400000">
                  <a:off x="3937484" y="3239556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65C000-9D03-B8E8-4153-09ECFC34C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937484" y="3239556"/>
                  <a:ext cx="235641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961" t="-17949" b="-205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BFF70E-AD09-5081-CB45-349FD49BF03B}"/>
              </a:ext>
            </a:extLst>
          </p:cNvPr>
          <p:cNvSpPr/>
          <p:nvPr/>
        </p:nvSpPr>
        <p:spPr>
          <a:xfrm>
            <a:off x="5577068" y="1738081"/>
            <a:ext cx="5766955" cy="3187209"/>
          </a:xfrm>
          <a:custGeom>
            <a:avLst/>
            <a:gdLst>
              <a:gd name="connsiteX0" fmla="*/ 0 w 5766955"/>
              <a:gd name="connsiteY0" fmla="*/ 326402 h 3187209"/>
              <a:gd name="connsiteX1" fmla="*/ 326402 w 5766955"/>
              <a:gd name="connsiteY1" fmla="*/ 0 h 3187209"/>
              <a:gd name="connsiteX2" fmla="*/ 1016812 w 5766955"/>
              <a:gd name="connsiteY2" fmla="*/ 0 h 3187209"/>
              <a:gd name="connsiteX3" fmla="*/ 1758364 w 5766955"/>
              <a:gd name="connsiteY3" fmla="*/ 0 h 3187209"/>
              <a:gd name="connsiteX4" fmla="*/ 2244209 w 5766955"/>
              <a:gd name="connsiteY4" fmla="*/ 0 h 3187209"/>
              <a:gd name="connsiteX5" fmla="*/ 2781194 w 5766955"/>
              <a:gd name="connsiteY5" fmla="*/ 0 h 3187209"/>
              <a:gd name="connsiteX6" fmla="*/ 3471605 w 5766955"/>
              <a:gd name="connsiteY6" fmla="*/ 0 h 3187209"/>
              <a:gd name="connsiteX7" fmla="*/ 4008591 w 5766955"/>
              <a:gd name="connsiteY7" fmla="*/ 0 h 3187209"/>
              <a:gd name="connsiteX8" fmla="*/ 4494435 w 5766955"/>
              <a:gd name="connsiteY8" fmla="*/ 0 h 3187209"/>
              <a:gd name="connsiteX9" fmla="*/ 5440553 w 5766955"/>
              <a:gd name="connsiteY9" fmla="*/ 0 h 3187209"/>
              <a:gd name="connsiteX10" fmla="*/ 5766955 w 5766955"/>
              <a:gd name="connsiteY10" fmla="*/ 326402 h 3187209"/>
              <a:gd name="connsiteX11" fmla="*/ 5766955 w 5766955"/>
              <a:gd name="connsiteY11" fmla="*/ 934659 h 3187209"/>
              <a:gd name="connsiteX12" fmla="*/ 5766955 w 5766955"/>
              <a:gd name="connsiteY12" fmla="*/ 1568260 h 3187209"/>
              <a:gd name="connsiteX13" fmla="*/ 5766955 w 5766955"/>
              <a:gd name="connsiteY13" fmla="*/ 2125830 h 3187209"/>
              <a:gd name="connsiteX14" fmla="*/ 5766955 w 5766955"/>
              <a:gd name="connsiteY14" fmla="*/ 2860807 h 3187209"/>
              <a:gd name="connsiteX15" fmla="*/ 5440553 w 5766955"/>
              <a:gd name="connsiteY15" fmla="*/ 3187209 h 3187209"/>
              <a:gd name="connsiteX16" fmla="*/ 4801284 w 5766955"/>
              <a:gd name="connsiteY16" fmla="*/ 3187209 h 3187209"/>
              <a:gd name="connsiteX17" fmla="*/ 4315440 w 5766955"/>
              <a:gd name="connsiteY17" fmla="*/ 3187209 h 3187209"/>
              <a:gd name="connsiteX18" fmla="*/ 3829595 w 5766955"/>
              <a:gd name="connsiteY18" fmla="*/ 3187209 h 3187209"/>
              <a:gd name="connsiteX19" fmla="*/ 3343751 w 5766955"/>
              <a:gd name="connsiteY19" fmla="*/ 3187209 h 3187209"/>
              <a:gd name="connsiteX20" fmla="*/ 2653341 w 5766955"/>
              <a:gd name="connsiteY20" fmla="*/ 3187209 h 3187209"/>
              <a:gd name="connsiteX21" fmla="*/ 2167496 w 5766955"/>
              <a:gd name="connsiteY21" fmla="*/ 3187209 h 3187209"/>
              <a:gd name="connsiteX22" fmla="*/ 1425944 w 5766955"/>
              <a:gd name="connsiteY22" fmla="*/ 3187209 h 3187209"/>
              <a:gd name="connsiteX23" fmla="*/ 326402 w 5766955"/>
              <a:gd name="connsiteY23" fmla="*/ 3187209 h 3187209"/>
              <a:gd name="connsiteX24" fmla="*/ 0 w 5766955"/>
              <a:gd name="connsiteY24" fmla="*/ 2860807 h 3187209"/>
              <a:gd name="connsiteX25" fmla="*/ 0 w 5766955"/>
              <a:gd name="connsiteY25" fmla="*/ 2277894 h 3187209"/>
              <a:gd name="connsiteX26" fmla="*/ 0 w 5766955"/>
              <a:gd name="connsiteY26" fmla="*/ 1694981 h 3187209"/>
              <a:gd name="connsiteX27" fmla="*/ 0 w 5766955"/>
              <a:gd name="connsiteY27" fmla="*/ 1010691 h 3187209"/>
              <a:gd name="connsiteX28" fmla="*/ 0 w 5766955"/>
              <a:gd name="connsiteY28" fmla="*/ 326402 h 318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6955" h="3187209" fill="none" extrusionOk="0">
                <a:moveTo>
                  <a:pt x="0" y="326402"/>
                </a:moveTo>
                <a:cubicBezTo>
                  <a:pt x="-7974" y="122981"/>
                  <a:pt x="150689" y="-9087"/>
                  <a:pt x="326402" y="0"/>
                </a:cubicBezTo>
                <a:cubicBezTo>
                  <a:pt x="636482" y="30765"/>
                  <a:pt x="872214" y="-787"/>
                  <a:pt x="1016812" y="0"/>
                </a:cubicBezTo>
                <a:cubicBezTo>
                  <a:pt x="1161410" y="787"/>
                  <a:pt x="1404390" y="-5873"/>
                  <a:pt x="1758364" y="0"/>
                </a:cubicBezTo>
                <a:cubicBezTo>
                  <a:pt x="2112338" y="5873"/>
                  <a:pt x="2051146" y="-7399"/>
                  <a:pt x="2244209" y="0"/>
                </a:cubicBezTo>
                <a:cubicBezTo>
                  <a:pt x="2437273" y="7399"/>
                  <a:pt x="2556302" y="19557"/>
                  <a:pt x="2781194" y="0"/>
                </a:cubicBezTo>
                <a:cubicBezTo>
                  <a:pt x="3006086" y="-19557"/>
                  <a:pt x="3322804" y="6197"/>
                  <a:pt x="3471605" y="0"/>
                </a:cubicBezTo>
                <a:cubicBezTo>
                  <a:pt x="3620406" y="-6197"/>
                  <a:pt x="3820717" y="-12497"/>
                  <a:pt x="4008591" y="0"/>
                </a:cubicBezTo>
                <a:cubicBezTo>
                  <a:pt x="4196465" y="12497"/>
                  <a:pt x="4270668" y="18282"/>
                  <a:pt x="4494435" y="0"/>
                </a:cubicBezTo>
                <a:cubicBezTo>
                  <a:pt x="4718202" y="-18282"/>
                  <a:pt x="5029525" y="-32163"/>
                  <a:pt x="5440553" y="0"/>
                </a:cubicBezTo>
                <a:cubicBezTo>
                  <a:pt x="5627400" y="12462"/>
                  <a:pt x="5774024" y="153038"/>
                  <a:pt x="5766955" y="326402"/>
                </a:cubicBezTo>
                <a:cubicBezTo>
                  <a:pt x="5761089" y="620318"/>
                  <a:pt x="5740858" y="666034"/>
                  <a:pt x="5766955" y="934659"/>
                </a:cubicBezTo>
                <a:cubicBezTo>
                  <a:pt x="5793052" y="1203284"/>
                  <a:pt x="5777397" y="1378484"/>
                  <a:pt x="5766955" y="1568260"/>
                </a:cubicBezTo>
                <a:cubicBezTo>
                  <a:pt x="5756513" y="1758036"/>
                  <a:pt x="5780412" y="1947050"/>
                  <a:pt x="5766955" y="2125830"/>
                </a:cubicBezTo>
                <a:cubicBezTo>
                  <a:pt x="5753499" y="2304610"/>
                  <a:pt x="5730822" y="2690995"/>
                  <a:pt x="5766955" y="2860807"/>
                </a:cubicBezTo>
                <a:cubicBezTo>
                  <a:pt x="5759850" y="3014262"/>
                  <a:pt x="5624971" y="3158327"/>
                  <a:pt x="5440553" y="3187209"/>
                </a:cubicBezTo>
                <a:cubicBezTo>
                  <a:pt x="5224932" y="3197572"/>
                  <a:pt x="4932422" y="3179778"/>
                  <a:pt x="4801284" y="3187209"/>
                </a:cubicBezTo>
                <a:cubicBezTo>
                  <a:pt x="4670146" y="3194640"/>
                  <a:pt x="4557393" y="3199926"/>
                  <a:pt x="4315440" y="3187209"/>
                </a:cubicBezTo>
                <a:cubicBezTo>
                  <a:pt x="4073487" y="3174492"/>
                  <a:pt x="3968230" y="3190633"/>
                  <a:pt x="3829595" y="3187209"/>
                </a:cubicBezTo>
                <a:cubicBezTo>
                  <a:pt x="3690961" y="3183785"/>
                  <a:pt x="3560235" y="3166222"/>
                  <a:pt x="3343751" y="3187209"/>
                </a:cubicBezTo>
                <a:cubicBezTo>
                  <a:pt x="3127267" y="3208196"/>
                  <a:pt x="2921555" y="3198608"/>
                  <a:pt x="2653341" y="3187209"/>
                </a:cubicBezTo>
                <a:cubicBezTo>
                  <a:pt x="2385127" y="3175811"/>
                  <a:pt x="2311457" y="3204674"/>
                  <a:pt x="2167496" y="3187209"/>
                </a:cubicBezTo>
                <a:cubicBezTo>
                  <a:pt x="2023535" y="3169744"/>
                  <a:pt x="1756479" y="3198123"/>
                  <a:pt x="1425944" y="3187209"/>
                </a:cubicBezTo>
                <a:cubicBezTo>
                  <a:pt x="1095409" y="3176295"/>
                  <a:pt x="787384" y="3184501"/>
                  <a:pt x="326402" y="3187209"/>
                </a:cubicBezTo>
                <a:cubicBezTo>
                  <a:pt x="123237" y="3168682"/>
                  <a:pt x="-11620" y="3018047"/>
                  <a:pt x="0" y="2860807"/>
                </a:cubicBezTo>
                <a:cubicBezTo>
                  <a:pt x="882" y="2620044"/>
                  <a:pt x="-27773" y="2518169"/>
                  <a:pt x="0" y="2277894"/>
                </a:cubicBezTo>
                <a:cubicBezTo>
                  <a:pt x="27773" y="2037619"/>
                  <a:pt x="21115" y="1868346"/>
                  <a:pt x="0" y="1694981"/>
                </a:cubicBezTo>
                <a:cubicBezTo>
                  <a:pt x="-21115" y="1521616"/>
                  <a:pt x="-23860" y="1344949"/>
                  <a:pt x="0" y="1010691"/>
                </a:cubicBezTo>
                <a:cubicBezTo>
                  <a:pt x="23860" y="676433"/>
                  <a:pt x="-31934" y="595962"/>
                  <a:pt x="0" y="326402"/>
                </a:cubicBezTo>
                <a:close/>
              </a:path>
              <a:path w="5766955" h="3187209" stroke="0" extrusionOk="0">
                <a:moveTo>
                  <a:pt x="0" y="326402"/>
                </a:moveTo>
                <a:cubicBezTo>
                  <a:pt x="-14567" y="170553"/>
                  <a:pt x="115144" y="-31776"/>
                  <a:pt x="326402" y="0"/>
                </a:cubicBezTo>
                <a:cubicBezTo>
                  <a:pt x="523261" y="-14581"/>
                  <a:pt x="686522" y="-7157"/>
                  <a:pt x="863388" y="0"/>
                </a:cubicBezTo>
                <a:cubicBezTo>
                  <a:pt x="1040254" y="7157"/>
                  <a:pt x="1273585" y="22494"/>
                  <a:pt x="1400374" y="0"/>
                </a:cubicBezTo>
                <a:cubicBezTo>
                  <a:pt x="1527163" y="-22494"/>
                  <a:pt x="1823227" y="-21682"/>
                  <a:pt x="2039643" y="0"/>
                </a:cubicBezTo>
                <a:cubicBezTo>
                  <a:pt x="2256059" y="21682"/>
                  <a:pt x="2449826" y="-21896"/>
                  <a:pt x="2576628" y="0"/>
                </a:cubicBezTo>
                <a:cubicBezTo>
                  <a:pt x="2703430" y="21896"/>
                  <a:pt x="3026149" y="-19780"/>
                  <a:pt x="3318180" y="0"/>
                </a:cubicBezTo>
                <a:cubicBezTo>
                  <a:pt x="3610211" y="19780"/>
                  <a:pt x="3664215" y="-5628"/>
                  <a:pt x="3957449" y="0"/>
                </a:cubicBezTo>
                <a:cubicBezTo>
                  <a:pt x="4250683" y="5628"/>
                  <a:pt x="4342392" y="-19882"/>
                  <a:pt x="4545577" y="0"/>
                </a:cubicBezTo>
                <a:cubicBezTo>
                  <a:pt x="4748762" y="19882"/>
                  <a:pt x="4999105" y="-2449"/>
                  <a:pt x="5440553" y="0"/>
                </a:cubicBezTo>
                <a:cubicBezTo>
                  <a:pt x="5618922" y="26887"/>
                  <a:pt x="5787048" y="138997"/>
                  <a:pt x="5766955" y="326402"/>
                </a:cubicBezTo>
                <a:cubicBezTo>
                  <a:pt x="5781628" y="601857"/>
                  <a:pt x="5745833" y="802698"/>
                  <a:pt x="5766955" y="934659"/>
                </a:cubicBezTo>
                <a:cubicBezTo>
                  <a:pt x="5788077" y="1066620"/>
                  <a:pt x="5772043" y="1380408"/>
                  <a:pt x="5766955" y="1492228"/>
                </a:cubicBezTo>
                <a:cubicBezTo>
                  <a:pt x="5761867" y="1604048"/>
                  <a:pt x="5752429" y="1854763"/>
                  <a:pt x="5766955" y="2151174"/>
                </a:cubicBezTo>
                <a:cubicBezTo>
                  <a:pt x="5781481" y="2447585"/>
                  <a:pt x="5758184" y="2566420"/>
                  <a:pt x="5766955" y="2860807"/>
                </a:cubicBezTo>
                <a:cubicBezTo>
                  <a:pt x="5726529" y="3048222"/>
                  <a:pt x="5597336" y="3223041"/>
                  <a:pt x="5440553" y="3187209"/>
                </a:cubicBezTo>
                <a:cubicBezTo>
                  <a:pt x="5219945" y="3164899"/>
                  <a:pt x="5050363" y="3211539"/>
                  <a:pt x="4750143" y="3187209"/>
                </a:cubicBezTo>
                <a:cubicBezTo>
                  <a:pt x="4449923" y="3162880"/>
                  <a:pt x="4260958" y="3211503"/>
                  <a:pt x="4008591" y="3187209"/>
                </a:cubicBezTo>
                <a:cubicBezTo>
                  <a:pt x="3756224" y="3162915"/>
                  <a:pt x="3553846" y="3202753"/>
                  <a:pt x="3420463" y="3187209"/>
                </a:cubicBezTo>
                <a:cubicBezTo>
                  <a:pt x="3287080" y="3171665"/>
                  <a:pt x="3026331" y="3175605"/>
                  <a:pt x="2678911" y="3187209"/>
                </a:cubicBezTo>
                <a:cubicBezTo>
                  <a:pt x="2331491" y="3198813"/>
                  <a:pt x="2148986" y="3195033"/>
                  <a:pt x="1988501" y="3187209"/>
                </a:cubicBezTo>
                <a:cubicBezTo>
                  <a:pt x="1828016" y="3179386"/>
                  <a:pt x="1516216" y="3216821"/>
                  <a:pt x="1246949" y="3187209"/>
                </a:cubicBezTo>
                <a:cubicBezTo>
                  <a:pt x="977682" y="3157597"/>
                  <a:pt x="666064" y="3180859"/>
                  <a:pt x="326402" y="3187209"/>
                </a:cubicBezTo>
                <a:cubicBezTo>
                  <a:pt x="137519" y="3165081"/>
                  <a:pt x="919" y="3034937"/>
                  <a:pt x="0" y="2860807"/>
                </a:cubicBezTo>
                <a:cubicBezTo>
                  <a:pt x="28495" y="2727105"/>
                  <a:pt x="-8" y="2394301"/>
                  <a:pt x="0" y="2252550"/>
                </a:cubicBezTo>
                <a:cubicBezTo>
                  <a:pt x="8" y="2110799"/>
                  <a:pt x="32042" y="1851066"/>
                  <a:pt x="0" y="1593605"/>
                </a:cubicBezTo>
                <a:cubicBezTo>
                  <a:pt x="-32042" y="1336144"/>
                  <a:pt x="-12202" y="1272096"/>
                  <a:pt x="0" y="1036035"/>
                </a:cubicBezTo>
                <a:cubicBezTo>
                  <a:pt x="12202" y="799974"/>
                  <a:pt x="21325" y="642586"/>
                  <a:pt x="0" y="326402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 err="1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99BA2C-B137-E521-A79F-105CC46DC49F}"/>
              </a:ext>
            </a:extLst>
          </p:cNvPr>
          <p:cNvSpPr txBox="1"/>
          <p:nvPr/>
        </p:nvSpPr>
        <p:spPr>
          <a:xfrm>
            <a:off x="5874804" y="2665980"/>
            <a:ext cx="543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/>
              <a:t>4 </a:t>
            </a:r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19852-D963-47B9-CBF8-C4F7576457C2}"/>
              </a:ext>
            </a:extLst>
          </p:cNvPr>
          <p:cNvSpPr txBox="1"/>
          <p:nvPr/>
        </p:nvSpPr>
        <p:spPr>
          <a:xfrm>
            <a:off x="5861333" y="3448578"/>
            <a:ext cx="543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/>
              <a:t> 4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277DC-FA82-CCD7-1550-D5EBD5D6D5C9}"/>
              </a:ext>
            </a:extLst>
          </p:cNvPr>
          <p:cNvSpPr txBox="1"/>
          <p:nvPr/>
        </p:nvSpPr>
        <p:spPr>
          <a:xfrm>
            <a:off x="5861333" y="1931729"/>
            <a:ext cx="481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07558F-1F9E-9661-565D-7BF2286703E4}"/>
              </a:ext>
            </a:extLst>
          </p:cNvPr>
          <p:cNvGrpSpPr/>
          <p:nvPr/>
        </p:nvGrpSpPr>
        <p:grpSpPr>
          <a:xfrm>
            <a:off x="3375056" y="181560"/>
            <a:ext cx="7304809" cy="1575257"/>
            <a:chOff x="2635213" y="274958"/>
            <a:chExt cx="7304809" cy="157525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3F4967-92CE-435A-D998-0E331BE98153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KẾT LUẬN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185957-5A8A-0346-E947-B4C20DA649D1}"/>
                </a:ext>
              </a:extLst>
            </p:cNvPr>
            <p:cNvSpPr txBox="1"/>
            <p:nvPr/>
          </p:nvSpPr>
          <p:spPr>
            <a:xfrm>
              <a:off x="2635213" y="274958"/>
              <a:ext cx="73048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00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KẾT LUẬN</a:t>
              </a:r>
            </a:p>
          </p:txBody>
        </p: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04EBEC9-9642-65F8-ABA5-B73FC0E8D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" y="3702100"/>
            <a:ext cx="2462452" cy="291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61A284-18B8-0B2E-CAA0-9431B6BDACD5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3A9B27-CDD4-D888-8F33-FD473ED045D8}"/>
              </a:ext>
            </a:extLst>
          </p:cNvPr>
          <p:cNvSpPr/>
          <p:nvPr/>
        </p:nvSpPr>
        <p:spPr>
          <a:xfrm>
            <a:off x="3400425" y="750044"/>
            <a:ext cx="6096866" cy="2327564"/>
          </a:xfrm>
          <a:custGeom>
            <a:avLst/>
            <a:gdLst>
              <a:gd name="connsiteX0" fmla="*/ 0 w 6096866"/>
              <a:gd name="connsiteY0" fmla="*/ 238366 h 2327564"/>
              <a:gd name="connsiteX1" fmla="*/ 238366 w 6096866"/>
              <a:gd name="connsiteY1" fmla="*/ 0 h 2327564"/>
              <a:gd name="connsiteX2" fmla="*/ 919027 w 6096866"/>
              <a:gd name="connsiteY2" fmla="*/ 0 h 2327564"/>
              <a:gd name="connsiteX3" fmla="*/ 1655889 w 6096866"/>
              <a:gd name="connsiteY3" fmla="*/ 0 h 2327564"/>
              <a:gd name="connsiteX4" fmla="*/ 2111744 w 6096866"/>
              <a:gd name="connsiteY4" fmla="*/ 0 h 2327564"/>
              <a:gd name="connsiteX5" fmla="*/ 2623801 w 6096866"/>
              <a:gd name="connsiteY5" fmla="*/ 0 h 2327564"/>
              <a:gd name="connsiteX6" fmla="*/ 3304461 w 6096866"/>
              <a:gd name="connsiteY6" fmla="*/ 0 h 2327564"/>
              <a:gd name="connsiteX7" fmla="*/ 3816518 w 6096866"/>
              <a:gd name="connsiteY7" fmla="*/ 0 h 2327564"/>
              <a:gd name="connsiteX8" fmla="*/ 4272373 w 6096866"/>
              <a:gd name="connsiteY8" fmla="*/ 0 h 2327564"/>
              <a:gd name="connsiteX9" fmla="*/ 5009235 w 6096866"/>
              <a:gd name="connsiteY9" fmla="*/ 0 h 2327564"/>
              <a:gd name="connsiteX10" fmla="*/ 5858500 w 6096866"/>
              <a:gd name="connsiteY10" fmla="*/ 0 h 2327564"/>
              <a:gd name="connsiteX11" fmla="*/ 6096866 w 6096866"/>
              <a:gd name="connsiteY11" fmla="*/ 238366 h 2327564"/>
              <a:gd name="connsiteX12" fmla="*/ 6096866 w 6096866"/>
              <a:gd name="connsiteY12" fmla="*/ 799785 h 2327564"/>
              <a:gd name="connsiteX13" fmla="*/ 6096866 w 6096866"/>
              <a:gd name="connsiteY13" fmla="*/ 1361204 h 2327564"/>
              <a:gd name="connsiteX14" fmla="*/ 6096866 w 6096866"/>
              <a:gd name="connsiteY14" fmla="*/ 2089198 h 2327564"/>
              <a:gd name="connsiteX15" fmla="*/ 5858500 w 6096866"/>
              <a:gd name="connsiteY15" fmla="*/ 2327564 h 2327564"/>
              <a:gd name="connsiteX16" fmla="*/ 5234041 w 6096866"/>
              <a:gd name="connsiteY16" fmla="*/ 2327564 h 2327564"/>
              <a:gd name="connsiteX17" fmla="*/ 4778185 w 6096866"/>
              <a:gd name="connsiteY17" fmla="*/ 2327564 h 2327564"/>
              <a:gd name="connsiteX18" fmla="*/ 4322330 w 6096866"/>
              <a:gd name="connsiteY18" fmla="*/ 2327564 h 2327564"/>
              <a:gd name="connsiteX19" fmla="*/ 3866475 w 6096866"/>
              <a:gd name="connsiteY19" fmla="*/ 2327564 h 2327564"/>
              <a:gd name="connsiteX20" fmla="*/ 3185814 w 6096866"/>
              <a:gd name="connsiteY20" fmla="*/ 2327564 h 2327564"/>
              <a:gd name="connsiteX21" fmla="*/ 2729959 w 6096866"/>
              <a:gd name="connsiteY21" fmla="*/ 2327564 h 2327564"/>
              <a:gd name="connsiteX22" fmla="*/ 1993097 w 6096866"/>
              <a:gd name="connsiteY22" fmla="*/ 2327564 h 2327564"/>
              <a:gd name="connsiteX23" fmla="*/ 1256235 w 6096866"/>
              <a:gd name="connsiteY23" fmla="*/ 2327564 h 2327564"/>
              <a:gd name="connsiteX24" fmla="*/ 238366 w 6096866"/>
              <a:gd name="connsiteY24" fmla="*/ 2327564 h 2327564"/>
              <a:gd name="connsiteX25" fmla="*/ 0 w 6096866"/>
              <a:gd name="connsiteY25" fmla="*/ 2089198 h 2327564"/>
              <a:gd name="connsiteX26" fmla="*/ 0 w 6096866"/>
              <a:gd name="connsiteY26" fmla="*/ 1453746 h 2327564"/>
              <a:gd name="connsiteX27" fmla="*/ 0 w 6096866"/>
              <a:gd name="connsiteY27" fmla="*/ 799785 h 2327564"/>
              <a:gd name="connsiteX28" fmla="*/ 0 w 6096866"/>
              <a:gd name="connsiteY28" fmla="*/ 238366 h 232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96866" h="2327564" fill="none" extrusionOk="0">
                <a:moveTo>
                  <a:pt x="0" y="238366"/>
                </a:moveTo>
                <a:cubicBezTo>
                  <a:pt x="-1138" y="103415"/>
                  <a:pt x="119536" y="-25576"/>
                  <a:pt x="238366" y="0"/>
                </a:cubicBezTo>
                <a:cubicBezTo>
                  <a:pt x="386750" y="-13431"/>
                  <a:pt x="593924" y="28300"/>
                  <a:pt x="919027" y="0"/>
                </a:cubicBezTo>
                <a:cubicBezTo>
                  <a:pt x="1244130" y="-28300"/>
                  <a:pt x="1367055" y="-1210"/>
                  <a:pt x="1655889" y="0"/>
                </a:cubicBezTo>
                <a:cubicBezTo>
                  <a:pt x="1944723" y="1210"/>
                  <a:pt x="1980215" y="-5487"/>
                  <a:pt x="2111744" y="0"/>
                </a:cubicBezTo>
                <a:cubicBezTo>
                  <a:pt x="2243273" y="5487"/>
                  <a:pt x="2443219" y="14849"/>
                  <a:pt x="2623801" y="0"/>
                </a:cubicBezTo>
                <a:cubicBezTo>
                  <a:pt x="2804383" y="-14849"/>
                  <a:pt x="3024078" y="-14707"/>
                  <a:pt x="3304461" y="0"/>
                </a:cubicBezTo>
                <a:cubicBezTo>
                  <a:pt x="3584844" y="14707"/>
                  <a:pt x="3698937" y="1194"/>
                  <a:pt x="3816518" y="0"/>
                </a:cubicBezTo>
                <a:cubicBezTo>
                  <a:pt x="3934099" y="-1194"/>
                  <a:pt x="4054395" y="-6443"/>
                  <a:pt x="4272373" y="0"/>
                </a:cubicBezTo>
                <a:cubicBezTo>
                  <a:pt x="4490352" y="6443"/>
                  <a:pt x="4667901" y="-19627"/>
                  <a:pt x="5009235" y="0"/>
                </a:cubicBezTo>
                <a:cubicBezTo>
                  <a:pt x="5350569" y="19627"/>
                  <a:pt x="5536982" y="23768"/>
                  <a:pt x="5858500" y="0"/>
                </a:cubicBezTo>
                <a:cubicBezTo>
                  <a:pt x="5982483" y="-24645"/>
                  <a:pt x="6092369" y="110569"/>
                  <a:pt x="6096866" y="238366"/>
                </a:cubicBezTo>
                <a:cubicBezTo>
                  <a:pt x="6105010" y="444956"/>
                  <a:pt x="6112514" y="640921"/>
                  <a:pt x="6096866" y="799785"/>
                </a:cubicBezTo>
                <a:cubicBezTo>
                  <a:pt x="6081218" y="958649"/>
                  <a:pt x="6100176" y="1087032"/>
                  <a:pt x="6096866" y="1361204"/>
                </a:cubicBezTo>
                <a:cubicBezTo>
                  <a:pt x="6093556" y="1635376"/>
                  <a:pt x="6122603" y="1824829"/>
                  <a:pt x="6096866" y="2089198"/>
                </a:cubicBezTo>
                <a:cubicBezTo>
                  <a:pt x="6092904" y="2205895"/>
                  <a:pt x="5994494" y="2297310"/>
                  <a:pt x="5858500" y="2327564"/>
                </a:cubicBezTo>
                <a:cubicBezTo>
                  <a:pt x="5629968" y="2324106"/>
                  <a:pt x="5447473" y="2302154"/>
                  <a:pt x="5234041" y="2327564"/>
                </a:cubicBezTo>
                <a:cubicBezTo>
                  <a:pt x="5020609" y="2352974"/>
                  <a:pt x="4999612" y="2308952"/>
                  <a:pt x="4778185" y="2327564"/>
                </a:cubicBezTo>
                <a:cubicBezTo>
                  <a:pt x="4556758" y="2346176"/>
                  <a:pt x="4418401" y="2326554"/>
                  <a:pt x="4322330" y="2327564"/>
                </a:cubicBezTo>
                <a:cubicBezTo>
                  <a:pt x="4226260" y="2328574"/>
                  <a:pt x="4069699" y="2305679"/>
                  <a:pt x="3866475" y="2327564"/>
                </a:cubicBezTo>
                <a:cubicBezTo>
                  <a:pt x="3663252" y="2349449"/>
                  <a:pt x="3378037" y="2346364"/>
                  <a:pt x="3185814" y="2327564"/>
                </a:cubicBezTo>
                <a:cubicBezTo>
                  <a:pt x="2993591" y="2308764"/>
                  <a:pt x="2839910" y="2321390"/>
                  <a:pt x="2729959" y="2327564"/>
                </a:cubicBezTo>
                <a:cubicBezTo>
                  <a:pt x="2620008" y="2333738"/>
                  <a:pt x="2144274" y="2330017"/>
                  <a:pt x="1993097" y="2327564"/>
                </a:cubicBezTo>
                <a:cubicBezTo>
                  <a:pt x="1841920" y="2325111"/>
                  <a:pt x="1492469" y="2298159"/>
                  <a:pt x="1256235" y="2327564"/>
                </a:cubicBezTo>
                <a:cubicBezTo>
                  <a:pt x="1020001" y="2356969"/>
                  <a:pt x="691803" y="2367667"/>
                  <a:pt x="238366" y="2327564"/>
                </a:cubicBezTo>
                <a:cubicBezTo>
                  <a:pt x="122211" y="2346937"/>
                  <a:pt x="-1367" y="2202051"/>
                  <a:pt x="0" y="2089198"/>
                </a:cubicBezTo>
                <a:cubicBezTo>
                  <a:pt x="14357" y="1943698"/>
                  <a:pt x="23891" y="1744881"/>
                  <a:pt x="0" y="1453746"/>
                </a:cubicBezTo>
                <a:cubicBezTo>
                  <a:pt x="-23891" y="1162611"/>
                  <a:pt x="-28932" y="990419"/>
                  <a:pt x="0" y="799785"/>
                </a:cubicBezTo>
                <a:cubicBezTo>
                  <a:pt x="28932" y="609151"/>
                  <a:pt x="20153" y="452613"/>
                  <a:pt x="0" y="238366"/>
                </a:cubicBezTo>
                <a:close/>
              </a:path>
              <a:path w="6096866" h="2327564" stroke="0" extrusionOk="0">
                <a:moveTo>
                  <a:pt x="0" y="238366"/>
                </a:moveTo>
                <a:cubicBezTo>
                  <a:pt x="-4319" y="113960"/>
                  <a:pt x="92956" y="-14112"/>
                  <a:pt x="238366" y="0"/>
                </a:cubicBezTo>
                <a:cubicBezTo>
                  <a:pt x="448927" y="-17858"/>
                  <a:pt x="530333" y="2575"/>
                  <a:pt x="750423" y="0"/>
                </a:cubicBezTo>
                <a:cubicBezTo>
                  <a:pt x="970513" y="-2575"/>
                  <a:pt x="1106780" y="18890"/>
                  <a:pt x="1262479" y="0"/>
                </a:cubicBezTo>
                <a:cubicBezTo>
                  <a:pt x="1418178" y="-18890"/>
                  <a:pt x="1733705" y="9326"/>
                  <a:pt x="1886939" y="0"/>
                </a:cubicBezTo>
                <a:cubicBezTo>
                  <a:pt x="2040173" y="-9326"/>
                  <a:pt x="2274091" y="-2237"/>
                  <a:pt x="2398995" y="0"/>
                </a:cubicBezTo>
                <a:cubicBezTo>
                  <a:pt x="2523899" y="2237"/>
                  <a:pt x="2929397" y="-34186"/>
                  <a:pt x="3135857" y="0"/>
                </a:cubicBezTo>
                <a:cubicBezTo>
                  <a:pt x="3342317" y="34186"/>
                  <a:pt x="3621259" y="9604"/>
                  <a:pt x="3760317" y="0"/>
                </a:cubicBezTo>
                <a:cubicBezTo>
                  <a:pt x="3899375" y="-9604"/>
                  <a:pt x="4088811" y="-4552"/>
                  <a:pt x="4328575" y="0"/>
                </a:cubicBezTo>
                <a:cubicBezTo>
                  <a:pt x="4568339" y="4552"/>
                  <a:pt x="4699872" y="28938"/>
                  <a:pt x="5009235" y="0"/>
                </a:cubicBezTo>
                <a:cubicBezTo>
                  <a:pt x="5318598" y="-28938"/>
                  <a:pt x="5549809" y="40843"/>
                  <a:pt x="5858500" y="0"/>
                </a:cubicBezTo>
                <a:cubicBezTo>
                  <a:pt x="5963514" y="-5530"/>
                  <a:pt x="6094990" y="109081"/>
                  <a:pt x="6096866" y="238366"/>
                </a:cubicBezTo>
                <a:cubicBezTo>
                  <a:pt x="6074018" y="561238"/>
                  <a:pt x="6098290" y="642288"/>
                  <a:pt x="6096866" y="892327"/>
                </a:cubicBezTo>
                <a:cubicBezTo>
                  <a:pt x="6095442" y="1142366"/>
                  <a:pt x="6128267" y="1330746"/>
                  <a:pt x="6096866" y="1527779"/>
                </a:cubicBezTo>
                <a:cubicBezTo>
                  <a:pt x="6065465" y="1724812"/>
                  <a:pt x="6071126" y="1878141"/>
                  <a:pt x="6096866" y="2089198"/>
                </a:cubicBezTo>
                <a:cubicBezTo>
                  <a:pt x="6082567" y="2223372"/>
                  <a:pt x="5972386" y="2354662"/>
                  <a:pt x="5858500" y="2327564"/>
                </a:cubicBezTo>
                <a:cubicBezTo>
                  <a:pt x="5558245" y="2351191"/>
                  <a:pt x="5369568" y="2332981"/>
                  <a:pt x="5177839" y="2327564"/>
                </a:cubicBezTo>
                <a:cubicBezTo>
                  <a:pt x="4986110" y="2322147"/>
                  <a:pt x="4712701" y="2309077"/>
                  <a:pt x="4440977" y="2327564"/>
                </a:cubicBezTo>
                <a:cubicBezTo>
                  <a:pt x="4169253" y="2346051"/>
                  <a:pt x="4140852" y="2340212"/>
                  <a:pt x="3872719" y="2327564"/>
                </a:cubicBezTo>
                <a:cubicBezTo>
                  <a:pt x="3604586" y="2314916"/>
                  <a:pt x="3345333" y="2318835"/>
                  <a:pt x="3135857" y="2327564"/>
                </a:cubicBezTo>
                <a:cubicBezTo>
                  <a:pt x="2926381" y="2336293"/>
                  <a:pt x="2629694" y="2349169"/>
                  <a:pt x="2455197" y="2327564"/>
                </a:cubicBezTo>
                <a:cubicBezTo>
                  <a:pt x="2280700" y="2305959"/>
                  <a:pt x="1972709" y="2319622"/>
                  <a:pt x="1718335" y="2327564"/>
                </a:cubicBezTo>
                <a:cubicBezTo>
                  <a:pt x="1463961" y="2335506"/>
                  <a:pt x="1432155" y="2318431"/>
                  <a:pt x="1150077" y="2327564"/>
                </a:cubicBezTo>
                <a:cubicBezTo>
                  <a:pt x="867999" y="2336697"/>
                  <a:pt x="569260" y="2302977"/>
                  <a:pt x="238366" y="2327564"/>
                </a:cubicBezTo>
                <a:cubicBezTo>
                  <a:pt x="135531" y="2317030"/>
                  <a:pt x="4598" y="2214629"/>
                  <a:pt x="0" y="2089198"/>
                </a:cubicBezTo>
                <a:cubicBezTo>
                  <a:pt x="-6420" y="1791689"/>
                  <a:pt x="-29659" y="1702016"/>
                  <a:pt x="0" y="1472254"/>
                </a:cubicBezTo>
                <a:cubicBezTo>
                  <a:pt x="29659" y="1242492"/>
                  <a:pt x="-22385" y="1142672"/>
                  <a:pt x="0" y="910835"/>
                </a:cubicBezTo>
                <a:cubicBezTo>
                  <a:pt x="22385" y="678998"/>
                  <a:pt x="17831" y="572946"/>
                  <a:pt x="0" y="238366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Có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một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hình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vuông</a:t>
            </a:r>
            <a:r>
              <a:rPr lang="en-US" sz="4000" b="1" dirty="0">
                <a:solidFill>
                  <a:schemeClr val="tx1"/>
                </a:solidFill>
              </a:rPr>
              <a:t>, </a:t>
            </a:r>
            <a:r>
              <a:rPr lang="en-US" sz="4000" b="1" dirty="0" err="1">
                <a:solidFill>
                  <a:schemeClr val="tx1"/>
                </a:solidFill>
              </a:rPr>
              <a:t>biết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độ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dài</a:t>
            </a:r>
            <a:r>
              <a:rPr lang="en-US" sz="4000" b="1" dirty="0">
                <a:solidFill>
                  <a:schemeClr val="tx1"/>
                </a:solidFill>
              </a:rPr>
              <a:t> 1 </a:t>
            </a:r>
            <a:r>
              <a:rPr lang="en-US" sz="4000" b="1" dirty="0" err="1">
                <a:solidFill>
                  <a:schemeClr val="tx1"/>
                </a:solidFill>
              </a:rPr>
              <a:t>cạnh</a:t>
            </a:r>
            <a:r>
              <a:rPr lang="en-US" sz="4000" b="1" dirty="0">
                <a:solidFill>
                  <a:schemeClr val="tx1"/>
                </a:solidFill>
              </a:rPr>
              <a:t>, </a:t>
            </a:r>
            <a:r>
              <a:rPr lang="en-US" sz="4000" b="1" dirty="0" err="1">
                <a:solidFill>
                  <a:schemeClr val="tx1"/>
                </a:solidFill>
              </a:rPr>
              <a:t>em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sẽ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biết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gì</a:t>
            </a:r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BA1929-F9FE-2D94-8AB1-8D8096A309AA}"/>
              </a:ext>
            </a:extLst>
          </p:cNvPr>
          <p:cNvSpPr/>
          <p:nvPr/>
        </p:nvSpPr>
        <p:spPr>
          <a:xfrm>
            <a:off x="6313345" y="3780393"/>
            <a:ext cx="4991966" cy="1964878"/>
          </a:xfrm>
          <a:custGeom>
            <a:avLst/>
            <a:gdLst>
              <a:gd name="connsiteX0" fmla="*/ 0 w 4991966"/>
              <a:gd name="connsiteY0" fmla="*/ 201223 h 1964878"/>
              <a:gd name="connsiteX1" fmla="*/ 201223 w 4991966"/>
              <a:gd name="connsiteY1" fmla="*/ 0 h 1964878"/>
              <a:gd name="connsiteX2" fmla="*/ 948659 w 4991966"/>
              <a:gd name="connsiteY2" fmla="*/ 0 h 1964878"/>
              <a:gd name="connsiteX3" fmla="*/ 1466619 w 4991966"/>
              <a:gd name="connsiteY3" fmla="*/ 0 h 1964878"/>
              <a:gd name="connsiteX4" fmla="*/ 2168160 w 4991966"/>
              <a:gd name="connsiteY4" fmla="*/ 0 h 1964878"/>
              <a:gd name="connsiteX5" fmla="*/ 2915596 w 4991966"/>
              <a:gd name="connsiteY5" fmla="*/ 0 h 1964878"/>
              <a:gd name="connsiteX6" fmla="*/ 3433556 w 4991966"/>
              <a:gd name="connsiteY6" fmla="*/ 0 h 1964878"/>
              <a:gd name="connsiteX7" fmla="*/ 4180992 w 4991966"/>
              <a:gd name="connsiteY7" fmla="*/ 0 h 1964878"/>
              <a:gd name="connsiteX8" fmla="*/ 4790743 w 4991966"/>
              <a:gd name="connsiteY8" fmla="*/ 0 h 1964878"/>
              <a:gd name="connsiteX9" fmla="*/ 4991966 w 4991966"/>
              <a:gd name="connsiteY9" fmla="*/ 201223 h 1964878"/>
              <a:gd name="connsiteX10" fmla="*/ 4991966 w 4991966"/>
              <a:gd name="connsiteY10" fmla="*/ 722034 h 1964878"/>
              <a:gd name="connsiteX11" fmla="*/ 4991966 w 4991966"/>
              <a:gd name="connsiteY11" fmla="*/ 1195971 h 1964878"/>
              <a:gd name="connsiteX12" fmla="*/ 4991966 w 4991966"/>
              <a:gd name="connsiteY12" fmla="*/ 1763655 h 1964878"/>
              <a:gd name="connsiteX13" fmla="*/ 4790743 w 4991966"/>
              <a:gd name="connsiteY13" fmla="*/ 1964878 h 1964878"/>
              <a:gd name="connsiteX14" fmla="*/ 4180992 w 4991966"/>
              <a:gd name="connsiteY14" fmla="*/ 1964878 h 1964878"/>
              <a:gd name="connsiteX15" fmla="*/ 3525347 w 4991966"/>
              <a:gd name="connsiteY15" fmla="*/ 1964878 h 1964878"/>
              <a:gd name="connsiteX16" fmla="*/ 3007387 w 4991966"/>
              <a:gd name="connsiteY16" fmla="*/ 1964878 h 1964878"/>
              <a:gd name="connsiteX17" fmla="*/ 2443531 w 4991966"/>
              <a:gd name="connsiteY17" fmla="*/ 1964878 h 1964878"/>
              <a:gd name="connsiteX18" fmla="*/ 1833781 w 4991966"/>
              <a:gd name="connsiteY18" fmla="*/ 1964878 h 1964878"/>
              <a:gd name="connsiteX19" fmla="*/ 1178135 w 4991966"/>
              <a:gd name="connsiteY19" fmla="*/ 1964878 h 1964878"/>
              <a:gd name="connsiteX20" fmla="*/ 201223 w 4991966"/>
              <a:gd name="connsiteY20" fmla="*/ 1964878 h 1964878"/>
              <a:gd name="connsiteX21" fmla="*/ 0 w 4991966"/>
              <a:gd name="connsiteY21" fmla="*/ 1763655 h 1964878"/>
              <a:gd name="connsiteX22" fmla="*/ 0 w 4991966"/>
              <a:gd name="connsiteY22" fmla="*/ 1289717 h 1964878"/>
              <a:gd name="connsiteX23" fmla="*/ 0 w 4991966"/>
              <a:gd name="connsiteY23" fmla="*/ 753282 h 1964878"/>
              <a:gd name="connsiteX24" fmla="*/ 0 w 4991966"/>
              <a:gd name="connsiteY24" fmla="*/ 201223 h 196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91966" h="1964878" fill="none" extrusionOk="0">
                <a:moveTo>
                  <a:pt x="0" y="201223"/>
                </a:moveTo>
                <a:cubicBezTo>
                  <a:pt x="-16155" y="106474"/>
                  <a:pt x="85543" y="3934"/>
                  <a:pt x="201223" y="0"/>
                </a:cubicBezTo>
                <a:cubicBezTo>
                  <a:pt x="387834" y="-25914"/>
                  <a:pt x="660963" y="-17616"/>
                  <a:pt x="948659" y="0"/>
                </a:cubicBezTo>
                <a:cubicBezTo>
                  <a:pt x="1236355" y="17616"/>
                  <a:pt x="1317466" y="21914"/>
                  <a:pt x="1466619" y="0"/>
                </a:cubicBezTo>
                <a:cubicBezTo>
                  <a:pt x="1615772" y="-21914"/>
                  <a:pt x="1991639" y="19166"/>
                  <a:pt x="2168160" y="0"/>
                </a:cubicBezTo>
                <a:cubicBezTo>
                  <a:pt x="2344681" y="-19166"/>
                  <a:pt x="2697380" y="4512"/>
                  <a:pt x="2915596" y="0"/>
                </a:cubicBezTo>
                <a:cubicBezTo>
                  <a:pt x="3133812" y="-4512"/>
                  <a:pt x="3324035" y="9180"/>
                  <a:pt x="3433556" y="0"/>
                </a:cubicBezTo>
                <a:cubicBezTo>
                  <a:pt x="3543077" y="-9180"/>
                  <a:pt x="4004949" y="17805"/>
                  <a:pt x="4180992" y="0"/>
                </a:cubicBezTo>
                <a:cubicBezTo>
                  <a:pt x="4357035" y="-17805"/>
                  <a:pt x="4523479" y="-15638"/>
                  <a:pt x="4790743" y="0"/>
                </a:cubicBezTo>
                <a:cubicBezTo>
                  <a:pt x="4911432" y="7935"/>
                  <a:pt x="4997197" y="67052"/>
                  <a:pt x="4991966" y="201223"/>
                </a:cubicBezTo>
                <a:cubicBezTo>
                  <a:pt x="4983026" y="405118"/>
                  <a:pt x="4990097" y="523303"/>
                  <a:pt x="4991966" y="722034"/>
                </a:cubicBezTo>
                <a:cubicBezTo>
                  <a:pt x="4993835" y="920765"/>
                  <a:pt x="4969315" y="1052536"/>
                  <a:pt x="4991966" y="1195971"/>
                </a:cubicBezTo>
                <a:cubicBezTo>
                  <a:pt x="5014617" y="1339406"/>
                  <a:pt x="5010885" y="1610990"/>
                  <a:pt x="4991966" y="1763655"/>
                </a:cubicBezTo>
                <a:cubicBezTo>
                  <a:pt x="4994094" y="1878817"/>
                  <a:pt x="4921348" y="1983894"/>
                  <a:pt x="4790743" y="1964878"/>
                </a:cubicBezTo>
                <a:cubicBezTo>
                  <a:pt x="4531801" y="1994456"/>
                  <a:pt x="4312360" y="1976764"/>
                  <a:pt x="4180992" y="1964878"/>
                </a:cubicBezTo>
                <a:cubicBezTo>
                  <a:pt x="4049624" y="1952992"/>
                  <a:pt x="3735101" y="1978664"/>
                  <a:pt x="3525347" y="1964878"/>
                </a:cubicBezTo>
                <a:cubicBezTo>
                  <a:pt x="3315594" y="1951092"/>
                  <a:pt x="3118274" y="1971145"/>
                  <a:pt x="3007387" y="1964878"/>
                </a:cubicBezTo>
                <a:cubicBezTo>
                  <a:pt x="2896500" y="1958611"/>
                  <a:pt x="2708165" y="1988640"/>
                  <a:pt x="2443531" y="1964878"/>
                </a:cubicBezTo>
                <a:cubicBezTo>
                  <a:pt x="2178897" y="1941116"/>
                  <a:pt x="2061383" y="1973720"/>
                  <a:pt x="1833781" y="1964878"/>
                </a:cubicBezTo>
                <a:cubicBezTo>
                  <a:pt x="1606179" y="1956037"/>
                  <a:pt x="1415003" y="1988875"/>
                  <a:pt x="1178135" y="1964878"/>
                </a:cubicBezTo>
                <a:cubicBezTo>
                  <a:pt x="941267" y="1940881"/>
                  <a:pt x="441256" y="1928267"/>
                  <a:pt x="201223" y="1964878"/>
                </a:cubicBezTo>
                <a:cubicBezTo>
                  <a:pt x="113004" y="1976199"/>
                  <a:pt x="7785" y="1889346"/>
                  <a:pt x="0" y="1763655"/>
                </a:cubicBezTo>
                <a:cubicBezTo>
                  <a:pt x="-14938" y="1538654"/>
                  <a:pt x="-2858" y="1464833"/>
                  <a:pt x="0" y="1289717"/>
                </a:cubicBezTo>
                <a:cubicBezTo>
                  <a:pt x="2858" y="1114601"/>
                  <a:pt x="-10698" y="990054"/>
                  <a:pt x="0" y="753282"/>
                </a:cubicBezTo>
                <a:cubicBezTo>
                  <a:pt x="10698" y="516511"/>
                  <a:pt x="-25637" y="460810"/>
                  <a:pt x="0" y="201223"/>
                </a:cubicBezTo>
                <a:close/>
              </a:path>
              <a:path w="4991966" h="1964878" stroke="0" extrusionOk="0">
                <a:moveTo>
                  <a:pt x="0" y="201223"/>
                </a:moveTo>
                <a:cubicBezTo>
                  <a:pt x="-9121" y="105380"/>
                  <a:pt x="87174" y="-2990"/>
                  <a:pt x="201223" y="0"/>
                </a:cubicBezTo>
                <a:cubicBezTo>
                  <a:pt x="464803" y="8066"/>
                  <a:pt x="528926" y="-16988"/>
                  <a:pt x="765078" y="0"/>
                </a:cubicBezTo>
                <a:cubicBezTo>
                  <a:pt x="1001231" y="16988"/>
                  <a:pt x="1149867" y="-17056"/>
                  <a:pt x="1328934" y="0"/>
                </a:cubicBezTo>
                <a:cubicBezTo>
                  <a:pt x="1508001" y="17056"/>
                  <a:pt x="1809324" y="10765"/>
                  <a:pt x="1984579" y="0"/>
                </a:cubicBezTo>
                <a:cubicBezTo>
                  <a:pt x="2159835" y="-10765"/>
                  <a:pt x="2269083" y="-11001"/>
                  <a:pt x="2548435" y="0"/>
                </a:cubicBezTo>
                <a:cubicBezTo>
                  <a:pt x="2827787" y="11001"/>
                  <a:pt x="3073596" y="-21239"/>
                  <a:pt x="3295871" y="0"/>
                </a:cubicBezTo>
                <a:cubicBezTo>
                  <a:pt x="3518146" y="21239"/>
                  <a:pt x="3758505" y="-3536"/>
                  <a:pt x="3951516" y="0"/>
                </a:cubicBezTo>
                <a:cubicBezTo>
                  <a:pt x="4144527" y="3536"/>
                  <a:pt x="4386803" y="39362"/>
                  <a:pt x="4790743" y="0"/>
                </a:cubicBezTo>
                <a:cubicBezTo>
                  <a:pt x="4884470" y="9391"/>
                  <a:pt x="4990844" y="84961"/>
                  <a:pt x="4991966" y="201223"/>
                </a:cubicBezTo>
                <a:cubicBezTo>
                  <a:pt x="4991152" y="304284"/>
                  <a:pt x="4993453" y="563138"/>
                  <a:pt x="4991966" y="690785"/>
                </a:cubicBezTo>
                <a:cubicBezTo>
                  <a:pt x="4990479" y="818432"/>
                  <a:pt x="4974812" y="1095891"/>
                  <a:pt x="4991966" y="1227220"/>
                </a:cubicBezTo>
                <a:cubicBezTo>
                  <a:pt x="5009120" y="1358549"/>
                  <a:pt x="4972820" y="1535127"/>
                  <a:pt x="4991966" y="1763655"/>
                </a:cubicBezTo>
                <a:cubicBezTo>
                  <a:pt x="4992768" y="1885136"/>
                  <a:pt x="4911219" y="1957282"/>
                  <a:pt x="4790743" y="1964878"/>
                </a:cubicBezTo>
                <a:cubicBezTo>
                  <a:pt x="4530686" y="1970681"/>
                  <a:pt x="4483811" y="1988980"/>
                  <a:pt x="4180992" y="1964878"/>
                </a:cubicBezTo>
                <a:cubicBezTo>
                  <a:pt x="3878173" y="1940776"/>
                  <a:pt x="3610378" y="1955418"/>
                  <a:pt x="3433556" y="1964878"/>
                </a:cubicBezTo>
                <a:cubicBezTo>
                  <a:pt x="3256734" y="1974338"/>
                  <a:pt x="2902276" y="1934329"/>
                  <a:pt x="2732015" y="1964878"/>
                </a:cubicBezTo>
                <a:cubicBezTo>
                  <a:pt x="2561754" y="1995427"/>
                  <a:pt x="2236221" y="1987686"/>
                  <a:pt x="1984579" y="1964878"/>
                </a:cubicBezTo>
                <a:cubicBezTo>
                  <a:pt x="1732937" y="1942070"/>
                  <a:pt x="1524056" y="1976085"/>
                  <a:pt x="1374829" y="1964878"/>
                </a:cubicBezTo>
                <a:cubicBezTo>
                  <a:pt x="1225602" y="1953672"/>
                  <a:pt x="695667" y="1909441"/>
                  <a:pt x="201223" y="1964878"/>
                </a:cubicBezTo>
                <a:cubicBezTo>
                  <a:pt x="109552" y="1975535"/>
                  <a:pt x="-8258" y="1895662"/>
                  <a:pt x="0" y="1763655"/>
                </a:cubicBezTo>
                <a:cubicBezTo>
                  <a:pt x="-4767" y="1534080"/>
                  <a:pt x="-1738" y="1439915"/>
                  <a:pt x="0" y="1258469"/>
                </a:cubicBezTo>
                <a:cubicBezTo>
                  <a:pt x="1738" y="1077023"/>
                  <a:pt x="-6966" y="1009947"/>
                  <a:pt x="0" y="784531"/>
                </a:cubicBezTo>
                <a:cubicBezTo>
                  <a:pt x="6966" y="559115"/>
                  <a:pt x="-14360" y="486020"/>
                  <a:pt x="0" y="201223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Biết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3 </a:t>
            </a:r>
            <a:r>
              <a:rPr lang="en-US" sz="4000" b="1" dirty="0" err="1">
                <a:solidFill>
                  <a:srgbClr val="FF0000"/>
                </a:solidFill>
              </a:rPr>
              <a:t>cạnh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lại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D96D17-3269-301F-E275-C38893C1019D}"/>
              </a:ext>
            </a:extLst>
          </p:cNvPr>
          <p:cNvCxnSpPr/>
          <p:nvPr/>
        </p:nvCxnSpPr>
        <p:spPr>
          <a:xfrm>
            <a:off x="4374573" y="4762832"/>
            <a:ext cx="147550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B0E6A6D-8D7E-7AEB-F8CE-A26AC3E62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4" y="2279994"/>
            <a:ext cx="3588669" cy="42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C8ABF3-0EDE-A9E5-7180-934681F489B1}"/>
              </a:ext>
            </a:extLst>
          </p:cNvPr>
          <p:cNvSpPr/>
          <p:nvPr/>
        </p:nvSpPr>
        <p:spPr>
          <a:xfrm>
            <a:off x="2073896" y="613064"/>
            <a:ext cx="8254668" cy="5018809"/>
          </a:xfrm>
          <a:prstGeom prst="roundRect">
            <a:avLst>
              <a:gd name="adj" fmla="val 983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66B905-DF88-10D1-B316-AC17E7EFFD1D}"/>
              </a:ext>
            </a:extLst>
          </p:cNvPr>
          <p:cNvSpPr txBox="1"/>
          <p:nvPr/>
        </p:nvSpPr>
        <p:spPr>
          <a:xfrm>
            <a:off x="2865178" y="970173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0FAEEA-4D5A-0C53-3905-08536F5B2368}"/>
              </a:ext>
            </a:extLst>
          </p:cNvPr>
          <p:cNvGrpSpPr/>
          <p:nvPr/>
        </p:nvGrpSpPr>
        <p:grpSpPr>
          <a:xfrm>
            <a:off x="4946089" y="1880440"/>
            <a:ext cx="2264228" cy="923331"/>
            <a:chOff x="1491343" y="1807028"/>
            <a:chExt cx="2264228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878E3E-047B-ED3D-1DF5-9E2F0DCBC05F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A33B8-955C-CB23-1923-9EFA3C50744C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0604DD-F221-1F79-0EAB-0743F904CF9E}"/>
              </a:ext>
            </a:extLst>
          </p:cNvPr>
          <p:cNvSpPr txBox="1"/>
          <p:nvPr/>
        </p:nvSpPr>
        <p:spPr>
          <a:xfrm>
            <a:off x="2008207" y="2957158"/>
            <a:ext cx="8386045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H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66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ì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n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h</a:t>
            </a:r>
            <a:r>
              <a:rPr lang="en-US" sz="138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v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u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ô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n</a:t>
            </a:r>
            <a:r>
              <a:rPr lang="en-US" sz="13800" b="1" spc="-15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E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Shintia Script" panose="02000804000000020003" pitchFamily="2" charset="0"/>
              </a:rPr>
              <a:t>g</a:t>
            </a:r>
            <a:endParaRPr lang="en-US" sz="13800" b="1" spc="-150" dirty="0">
              <a:ln w="34925">
                <a:solidFill>
                  <a:srgbClr val="002060"/>
                </a:solidFill>
                <a:prstDash val="solid"/>
              </a:ln>
              <a:solidFill>
                <a:srgbClr val="CCEC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30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44444E-6 L -3.75E-6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5D6440-B74F-10FA-D813-5BA9AC105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7695" y="2834531"/>
            <a:ext cx="1939635" cy="3828227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E8D984E-7690-4124-24C8-C1FD698C9964}"/>
              </a:ext>
            </a:extLst>
          </p:cNvPr>
          <p:cNvSpPr/>
          <p:nvPr/>
        </p:nvSpPr>
        <p:spPr>
          <a:xfrm>
            <a:off x="4436918" y="378176"/>
            <a:ext cx="4958195" cy="2119745"/>
          </a:xfrm>
          <a:custGeom>
            <a:avLst/>
            <a:gdLst>
              <a:gd name="connsiteX0" fmla="*/ 0 w 4958195"/>
              <a:gd name="connsiteY0" fmla="*/ 353298 h 2119745"/>
              <a:gd name="connsiteX1" fmla="*/ 353298 w 4958195"/>
              <a:gd name="connsiteY1" fmla="*/ 0 h 2119745"/>
              <a:gd name="connsiteX2" fmla="*/ 2892280 w 4958195"/>
              <a:gd name="connsiteY2" fmla="*/ 0 h 2119745"/>
              <a:gd name="connsiteX3" fmla="*/ 2892280 w 4958195"/>
              <a:gd name="connsiteY3" fmla="*/ 0 h 2119745"/>
              <a:gd name="connsiteX4" fmla="*/ 4131829 w 4958195"/>
              <a:gd name="connsiteY4" fmla="*/ 0 h 2119745"/>
              <a:gd name="connsiteX5" fmla="*/ 4604897 w 4958195"/>
              <a:gd name="connsiteY5" fmla="*/ 0 h 2119745"/>
              <a:gd name="connsiteX6" fmla="*/ 4958195 w 4958195"/>
              <a:gd name="connsiteY6" fmla="*/ 353298 h 2119745"/>
              <a:gd name="connsiteX7" fmla="*/ 4958195 w 4958195"/>
              <a:gd name="connsiteY7" fmla="*/ 1236518 h 2119745"/>
              <a:gd name="connsiteX8" fmla="*/ 5452924 w 4958195"/>
              <a:gd name="connsiteY8" fmla="*/ 1917119 h 2119745"/>
              <a:gd name="connsiteX9" fmla="*/ 4958195 w 4958195"/>
              <a:gd name="connsiteY9" fmla="*/ 1766454 h 2119745"/>
              <a:gd name="connsiteX10" fmla="*/ 4958195 w 4958195"/>
              <a:gd name="connsiteY10" fmla="*/ 1766447 h 2119745"/>
              <a:gd name="connsiteX11" fmla="*/ 4604897 w 4958195"/>
              <a:gd name="connsiteY11" fmla="*/ 2119745 h 2119745"/>
              <a:gd name="connsiteX12" fmla="*/ 4131829 w 4958195"/>
              <a:gd name="connsiteY12" fmla="*/ 2119745 h 2119745"/>
              <a:gd name="connsiteX13" fmla="*/ 2892280 w 4958195"/>
              <a:gd name="connsiteY13" fmla="*/ 2119745 h 2119745"/>
              <a:gd name="connsiteX14" fmla="*/ 2892280 w 4958195"/>
              <a:gd name="connsiteY14" fmla="*/ 2119745 h 2119745"/>
              <a:gd name="connsiteX15" fmla="*/ 353298 w 4958195"/>
              <a:gd name="connsiteY15" fmla="*/ 2119745 h 2119745"/>
              <a:gd name="connsiteX16" fmla="*/ 0 w 4958195"/>
              <a:gd name="connsiteY16" fmla="*/ 1766447 h 2119745"/>
              <a:gd name="connsiteX17" fmla="*/ 0 w 4958195"/>
              <a:gd name="connsiteY17" fmla="*/ 1766454 h 2119745"/>
              <a:gd name="connsiteX18" fmla="*/ 0 w 4958195"/>
              <a:gd name="connsiteY18" fmla="*/ 1236518 h 2119745"/>
              <a:gd name="connsiteX19" fmla="*/ 0 w 4958195"/>
              <a:gd name="connsiteY19" fmla="*/ 1236518 h 2119745"/>
              <a:gd name="connsiteX20" fmla="*/ 0 w 4958195"/>
              <a:gd name="connsiteY20" fmla="*/ 353298 h 211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58195" h="2119745" fill="none" extrusionOk="0">
                <a:moveTo>
                  <a:pt x="0" y="353298"/>
                </a:moveTo>
                <a:cubicBezTo>
                  <a:pt x="1327" y="162068"/>
                  <a:pt x="178097" y="4032"/>
                  <a:pt x="353298" y="0"/>
                </a:cubicBezTo>
                <a:cubicBezTo>
                  <a:pt x="1151143" y="162115"/>
                  <a:pt x="2408627" y="36890"/>
                  <a:pt x="2892280" y="0"/>
                </a:cubicBezTo>
                <a:lnTo>
                  <a:pt x="2892280" y="0"/>
                </a:lnTo>
                <a:cubicBezTo>
                  <a:pt x="3175511" y="77538"/>
                  <a:pt x="3550100" y="67939"/>
                  <a:pt x="4131829" y="0"/>
                </a:cubicBezTo>
                <a:cubicBezTo>
                  <a:pt x="4304560" y="15430"/>
                  <a:pt x="4472556" y="4567"/>
                  <a:pt x="4604897" y="0"/>
                </a:cubicBezTo>
                <a:cubicBezTo>
                  <a:pt x="4796526" y="-7821"/>
                  <a:pt x="4941392" y="157622"/>
                  <a:pt x="4958195" y="353298"/>
                </a:cubicBezTo>
                <a:cubicBezTo>
                  <a:pt x="4920858" y="483478"/>
                  <a:pt x="5017013" y="1003297"/>
                  <a:pt x="4958195" y="1236518"/>
                </a:cubicBezTo>
                <a:cubicBezTo>
                  <a:pt x="5108214" y="1371312"/>
                  <a:pt x="5368569" y="1726058"/>
                  <a:pt x="5452924" y="1917119"/>
                </a:cubicBezTo>
                <a:cubicBezTo>
                  <a:pt x="5285716" y="1838444"/>
                  <a:pt x="5023215" y="1740020"/>
                  <a:pt x="4958195" y="1766454"/>
                </a:cubicBezTo>
                <a:lnTo>
                  <a:pt x="4958195" y="1766447"/>
                </a:lnTo>
                <a:cubicBezTo>
                  <a:pt x="4949460" y="1969942"/>
                  <a:pt x="4802473" y="2124056"/>
                  <a:pt x="4604897" y="2119745"/>
                </a:cubicBezTo>
                <a:cubicBezTo>
                  <a:pt x="4496981" y="2105254"/>
                  <a:pt x="4189629" y="2132659"/>
                  <a:pt x="4131829" y="2119745"/>
                </a:cubicBezTo>
                <a:cubicBezTo>
                  <a:pt x="3700590" y="2028234"/>
                  <a:pt x="3399907" y="2101763"/>
                  <a:pt x="2892280" y="2119745"/>
                </a:cubicBezTo>
                <a:lnTo>
                  <a:pt x="2892280" y="2119745"/>
                </a:lnTo>
                <a:cubicBezTo>
                  <a:pt x="1952450" y="2241137"/>
                  <a:pt x="1535557" y="2165236"/>
                  <a:pt x="353298" y="2119745"/>
                </a:cubicBezTo>
                <a:cubicBezTo>
                  <a:pt x="176103" y="2148672"/>
                  <a:pt x="-11277" y="1969205"/>
                  <a:pt x="0" y="1766447"/>
                </a:cubicBezTo>
                <a:lnTo>
                  <a:pt x="0" y="1766454"/>
                </a:lnTo>
                <a:cubicBezTo>
                  <a:pt x="-40393" y="1631351"/>
                  <a:pt x="-21938" y="1364902"/>
                  <a:pt x="0" y="1236518"/>
                </a:cubicBezTo>
                <a:lnTo>
                  <a:pt x="0" y="1236518"/>
                </a:lnTo>
                <a:cubicBezTo>
                  <a:pt x="-43715" y="1109198"/>
                  <a:pt x="68048" y="688577"/>
                  <a:pt x="0" y="353298"/>
                </a:cubicBezTo>
                <a:close/>
              </a:path>
              <a:path w="4958195" h="2119745" stroke="0" extrusionOk="0">
                <a:moveTo>
                  <a:pt x="0" y="353298"/>
                </a:moveTo>
                <a:cubicBezTo>
                  <a:pt x="11792" y="177566"/>
                  <a:pt x="159871" y="3289"/>
                  <a:pt x="353298" y="0"/>
                </a:cubicBezTo>
                <a:cubicBezTo>
                  <a:pt x="1344238" y="-117582"/>
                  <a:pt x="1690987" y="47009"/>
                  <a:pt x="2892280" y="0"/>
                </a:cubicBezTo>
                <a:lnTo>
                  <a:pt x="2892280" y="0"/>
                </a:lnTo>
                <a:cubicBezTo>
                  <a:pt x="3323550" y="33283"/>
                  <a:pt x="3724852" y="12375"/>
                  <a:pt x="4131829" y="0"/>
                </a:cubicBezTo>
                <a:cubicBezTo>
                  <a:pt x="4243253" y="7174"/>
                  <a:pt x="4450749" y="41826"/>
                  <a:pt x="4604897" y="0"/>
                </a:cubicBezTo>
                <a:cubicBezTo>
                  <a:pt x="4801083" y="-13292"/>
                  <a:pt x="4966395" y="165462"/>
                  <a:pt x="4958195" y="353298"/>
                </a:cubicBezTo>
                <a:cubicBezTo>
                  <a:pt x="5026320" y="637156"/>
                  <a:pt x="4909356" y="960512"/>
                  <a:pt x="4958195" y="1236518"/>
                </a:cubicBezTo>
                <a:cubicBezTo>
                  <a:pt x="5212522" y="1555336"/>
                  <a:pt x="5176704" y="1618965"/>
                  <a:pt x="5452924" y="1917119"/>
                </a:cubicBezTo>
                <a:cubicBezTo>
                  <a:pt x="5274564" y="1880852"/>
                  <a:pt x="5047286" y="1757198"/>
                  <a:pt x="4958195" y="1766454"/>
                </a:cubicBezTo>
                <a:lnTo>
                  <a:pt x="4958195" y="1766447"/>
                </a:lnTo>
                <a:cubicBezTo>
                  <a:pt x="4927405" y="1938501"/>
                  <a:pt x="4775658" y="2111873"/>
                  <a:pt x="4604897" y="2119745"/>
                </a:cubicBezTo>
                <a:cubicBezTo>
                  <a:pt x="4375733" y="2123737"/>
                  <a:pt x="4301501" y="2153883"/>
                  <a:pt x="4131829" y="2119745"/>
                </a:cubicBezTo>
                <a:cubicBezTo>
                  <a:pt x="3940818" y="2120601"/>
                  <a:pt x="3271684" y="2187990"/>
                  <a:pt x="2892280" y="2119745"/>
                </a:cubicBezTo>
                <a:lnTo>
                  <a:pt x="2892280" y="2119745"/>
                </a:lnTo>
                <a:cubicBezTo>
                  <a:pt x="2613853" y="2254261"/>
                  <a:pt x="824840" y="2251684"/>
                  <a:pt x="353298" y="2119745"/>
                </a:cubicBezTo>
                <a:cubicBezTo>
                  <a:pt x="179993" y="2091428"/>
                  <a:pt x="-4162" y="1963079"/>
                  <a:pt x="0" y="1766447"/>
                </a:cubicBezTo>
                <a:lnTo>
                  <a:pt x="0" y="1766454"/>
                </a:lnTo>
                <a:cubicBezTo>
                  <a:pt x="-20239" y="1505126"/>
                  <a:pt x="-29317" y="1368638"/>
                  <a:pt x="0" y="1236518"/>
                </a:cubicBezTo>
                <a:lnTo>
                  <a:pt x="0" y="1236518"/>
                </a:lnTo>
                <a:cubicBezTo>
                  <a:pt x="61679" y="1006618"/>
                  <a:pt x="19715" y="646588"/>
                  <a:pt x="0" y="353298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59978"/>
                      <a:gd name="adj2" fmla="val 4044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Vậy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là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đã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được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tham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quan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“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nhà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nấm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tí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hon”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rồi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nhĩ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D9A82F9-15CE-1D29-3261-2996917E9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3856" y="3268764"/>
            <a:ext cx="5620959" cy="38282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CC623A-8663-6EAD-F9B4-261C7687FF0E}"/>
              </a:ext>
            </a:extLst>
          </p:cNvPr>
          <p:cNvSpPr txBox="1"/>
          <p:nvPr/>
        </p:nvSpPr>
        <p:spPr>
          <a:xfrm>
            <a:off x="4031672" y="4213381"/>
            <a:ext cx="3262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rgbClr val="002060"/>
                  </a:solidFill>
                </a:ln>
                <a:solidFill>
                  <a:srgbClr val="FFFFCC"/>
                </a:solidFill>
                <a:latin typeface="UVN Banh Mi" pitchFamily="2" charset="0"/>
              </a:rPr>
              <a:t>NHÀ NẤM TÍ HON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D8CB57-C0FD-C35E-CF23-83A75EC27601}"/>
              </a:ext>
            </a:extLst>
          </p:cNvPr>
          <p:cNvSpPr/>
          <p:nvPr/>
        </p:nvSpPr>
        <p:spPr>
          <a:xfrm>
            <a:off x="4404663" y="595292"/>
            <a:ext cx="5203032" cy="1685512"/>
          </a:xfrm>
          <a:custGeom>
            <a:avLst/>
            <a:gdLst>
              <a:gd name="connsiteX0" fmla="*/ 0 w 5203032"/>
              <a:gd name="connsiteY0" fmla="*/ 280924 h 1685512"/>
              <a:gd name="connsiteX1" fmla="*/ 280924 w 5203032"/>
              <a:gd name="connsiteY1" fmla="*/ 0 h 1685512"/>
              <a:gd name="connsiteX2" fmla="*/ 3035102 w 5203032"/>
              <a:gd name="connsiteY2" fmla="*/ 0 h 1685512"/>
              <a:gd name="connsiteX3" fmla="*/ 3035102 w 5203032"/>
              <a:gd name="connsiteY3" fmla="*/ 0 h 1685512"/>
              <a:gd name="connsiteX4" fmla="*/ 4335860 w 5203032"/>
              <a:gd name="connsiteY4" fmla="*/ 0 h 1685512"/>
              <a:gd name="connsiteX5" fmla="*/ 4922108 w 5203032"/>
              <a:gd name="connsiteY5" fmla="*/ 0 h 1685512"/>
              <a:gd name="connsiteX6" fmla="*/ 5203032 w 5203032"/>
              <a:gd name="connsiteY6" fmla="*/ 280924 h 1685512"/>
              <a:gd name="connsiteX7" fmla="*/ 5203032 w 5203032"/>
              <a:gd name="connsiteY7" fmla="*/ 983215 h 1685512"/>
              <a:gd name="connsiteX8" fmla="*/ 5722191 w 5203032"/>
              <a:gd name="connsiteY8" fmla="*/ 1524394 h 1685512"/>
              <a:gd name="connsiteX9" fmla="*/ 5203032 w 5203032"/>
              <a:gd name="connsiteY9" fmla="*/ 1404593 h 1685512"/>
              <a:gd name="connsiteX10" fmla="*/ 5203032 w 5203032"/>
              <a:gd name="connsiteY10" fmla="*/ 1404588 h 1685512"/>
              <a:gd name="connsiteX11" fmla="*/ 4922108 w 5203032"/>
              <a:gd name="connsiteY11" fmla="*/ 1685512 h 1685512"/>
              <a:gd name="connsiteX12" fmla="*/ 4335860 w 5203032"/>
              <a:gd name="connsiteY12" fmla="*/ 1685512 h 1685512"/>
              <a:gd name="connsiteX13" fmla="*/ 3035102 w 5203032"/>
              <a:gd name="connsiteY13" fmla="*/ 1685512 h 1685512"/>
              <a:gd name="connsiteX14" fmla="*/ 3035102 w 5203032"/>
              <a:gd name="connsiteY14" fmla="*/ 1685512 h 1685512"/>
              <a:gd name="connsiteX15" fmla="*/ 280924 w 5203032"/>
              <a:gd name="connsiteY15" fmla="*/ 1685512 h 1685512"/>
              <a:gd name="connsiteX16" fmla="*/ 0 w 5203032"/>
              <a:gd name="connsiteY16" fmla="*/ 1404588 h 1685512"/>
              <a:gd name="connsiteX17" fmla="*/ 0 w 5203032"/>
              <a:gd name="connsiteY17" fmla="*/ 1404593 h 1685512"/>
              <a:gd name="connsiteX18" fmla="*/ 0 w 5203032"/>
              <a:gd name="connsiteY18" fmla="*/ 983215 h 1685512"/>
              <a:gd name="connsiteX19" fmla="*/ 0 w 5203032"/>
              <a:gd name="connsiteY19" fmla="*/ 983215 h 1685512"/>
              <a:gd name="connsiteX20" fmla="*/ 0 w 5203032"/>
              <a:gd name="connsiteY20" fmla="*/ 280924 h 168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03032" h="1685512" fill="none" extrusionOk="0">
                <a:moveTo>
                  <a:pt x="0" y="280924"/>
                </a:moveTo>
                <a:cubicBezTo>
                  <a:pt x="8305" y="150131"/>
                  <a:pt x="127939" y="438"/>
                  <a:pt x="280924" y="0"/>
                </a:cubicBezTo>
                <a:cubicBezTo>
                  <a:pt x="744812" y="162115"/>
                  <a:pt x="2335830" y="36890"/>
                  <a:pt x="3035102" y="0"/>
                </a:cubicBezTo>
                <a:lnTo>
                  <a:pt x="3035102" y="0"/>
                </a:lnTo>
                <a:cubicBezTo>
                  <a:pt x="3485980" y="32257"/>
                  <a:pt x="4176806" y="114987"/>
                  <a:pt x="4335860" y="0"/>
                </a:cubicBezTo>
                <a:cubicBezTo>
                  <a:pt x="4616659" y="31512"/>
                  <a:pt x="4636128" y="-19504"/>
                  <a:pt x="4922108" y="0"/>
                </a:cubicBezTo>
                <a:cubicBezTo>
                  <a:pt x="5073357" y="-8736"/>
                  <a:pt x="5200207" y="125681"/>
                  <a:pt x="5203032" y="280924"/>
                </a:cubicBezTo>
                <a:cubicBezTo>
                  <a:pt x="5142377" y="501972"/>
                  <a:pt x="5140756" y="666695"/>
                  <a:pt x="5203032" y="983215"/>
                </a:cubicBezTo>
                <a:cubicBezTo>
                  <a:pt x="5358680" y="1068163"/>
                  <a:pt x="5554855" y="1436450"/>
                  <a:pt x="5722191" y="1524394"/>
                </a:cubicBezTo>
                <a:cubicBezTo>
                  <a:pt x="5469290" y="1442280"/>
                  <a:pt x="5420233" y="1435863"/>
                  <a:pt x="5203032" y="1404593"/>
                </a:cubicBezTo>
                <a:lnTo>
                  <a:pt x="5203032" y="1404588"/>
                </a:lnTo>
                <a:cubicBezTo>
                  <a:pt x="5197540" y="1565002"/>
                  <a:pt x="5081909" y="1693679"/>
                  <a:pt x="4922108" y="1685512"/>
                </a:cubicBezTo>
                <a:cubicBezTo>
                  <a:pt x="4674611" y="1690219"/>
                  <a:pt x="4412718" y="1634396"/>
                  <a:pt x="4335860" y="1685512"/>
                </a:cubicBezTo>
                <a:cubicBezTo>
                  <a:pt x="3801562" y="1685590"/>
                  <a:pt x="3606347" y="1620697"/>
                  <a:pt x="3035102" y="1685512"/>
                </a:cubicBezTo>
                <a:lnTo>
                  <a:pt x="3035102" y="1685512"/>
                </a:lnTo>
                <a:cubicBezTo>
                  <a:pt x="2716248" y="1806904"/>
                  <a:pt x="868196" y="1731003"/>
                  <a:pt x="280924" y="1685512"/>
                </a:cubicBezTo>
                <a:cubicBezTo>
                  <a:pt x="135128" y="1700606"/>
                  <a:pt x="-2347" y="1561327"/>
                  <a:pt x="0" y="1404588"/>
                </a:cubicBezTo>
                <a:lnTo>
                  <a:pt x="0" y="1404593"/>
                </a:lnTo>
                <a:cubicBezTo>
                  <a:pt x="27613" y="1255692"/>
                  <a:pt x="10532" y="1159889"/>
                  <a:pt x="0" y="983215"/>
                </a:cubicBezTo>
                <a:lnTo>
                  <a:pt x="0" y="983215"/>
                </a:lnTo>
                <a:cubicBezTo>
                  <a:pt x="-34766" y="724919"/>
                  <a:pt x="32414" y="370440"/>
                  <a:pt x="0" y="280924"/>
                </a:cubicBezTo>
                <a:close/>
              </a:path>
              <a:path w="5203032" h="1685512" stroke="0" extrusionOk="0">
                <a:moveTo>
                  <a:pt x="0" y="280924"/>
                </a:moveTo>
                <a:cubicBezTo>
                  <a:pt x="14101" y="148960"/>
                  <a:pt x="133717" y="15418"/>
                  <a:pt x="280924" y="0"/>
                </a:cubicBezTo>
                <a:cubicBezTo>
                  <a:pt x="1381050" y="-117582"/>
                  <a:pt x="2156222" y="47009"/>
                  <a:pt x="3035102" y="0"/>
                </a:cubicBezTo>
                <a:lnTo>
                  <a:pt x="3035102" y="0"/>
                </a:lnTo>
                <a:cubicBezTo>
                  <a:pt x="3586713" y="-100544"/>
                  <a:pt x="3817240" y="-6202"/>
                  <a:pt x="4335860" y="0"/>
                </a:cubicBezTo>
                <a:cubicBezTo>
                  <a:pt x="4400180" y="-20733"/>
                  <a:pt x="4687392" y="11552"/>
                  <a:pt x="4922108" y="0"/>
                </a:cubicBezTo>
                <a:cubicBezTo>
                  <a:pt x="5079383" y="-26512"/>
                  <a:pt x="5220925" y="141671"/>
                  <a:pt x="5203032" y="280924"/>
                </a:cubicBezTo>
                <a:cubicBezTo>
                  <a:pt x="5263888" y="525382"/>
                  <a:pt x="5168798" y="907944"/>
                  <a:pt x="5203032" y="983215"/>
                </a:cubicBezTo>
                <a:cubicBezTo>
                  <a:pt x="5407913" y="1151817"/>
                  <a:pt x="5662684" y="1416544"/>
                  <a:pt x="5722191" y="1524394"/>
                </a:cubicBezTo>
                <a:cubicBezTo>
                  <a:pt x="5587302" y="1502201"/>
                  <a:pt x="5435331" y="1447008"/>
                  <a:pt x="5203032" y="1404593"/>
                </a:cubicBezTo>
                <a:lnTo>
                  <a:pt x="5203032" y="1404588"/>
                </a:lnTo>
                <a:cubicBezTo>
                  <a:pt x="5195267" y="1553921"/>
                  <a:pt x="5052605" y="1677545"/>
                  <a:pt x="4922108" y="1685512"/>
                </a:cubicBezTo>
                <a:cubicBezTo>
                  <a:pt x="4679357" y="1672814"/>
                  <a:pt x="4482723" y="1698473"/>
                  <a:pt x="4335860" y="1685512"/>
                </a:cubicBezTo>
                <a:cubicBezTo>
                  <a:pt x="4188082" y="1644271"/>
                  <a:pt x="3672774" y="1714502"/>
                  <a:pt x="3035102" y="1685512"/>
                </a:cubicBezTo>
                <a:lnTo>
                  <a:pt x="3035102" y="1685512"/>
                </a:lnTo>
                <a:cubicBezTo>
                  <a:pt x="2513584" y="1820028"/>
                  <a:pt x="755050" y="1817451"/>
                  <a:pt x="280924" y="1685512"/>
                </a:cubicBezTo>
                <a:cubicBezTo>
                  <a:pt x="127475" y="1683303"/>
                  <a:pt x="-19055" y="1566654"/>
                  <a:pt x="0" y="1404588"/>
                </a:cubicBezTo>
                <a:lnTo>
                  <a:pt x="0" y="1404593"/>
                </a:lnTo>
                <a:cubicBezTo>
                  <a:pt x="35022" y="1278268"/>
                  <a:pt x="2030" y="1168834"/>
                  <a:pt x="0" y="983215"/>
                </a:cubicBezTo>
                <a:lnTo>
                  <a:pt x="0" y="983215"/>
                </a:lnTo>
                <a:cubicBezTo>
                  <a:pt x="-42347" y="645208"/>
                  <a:pt x="-34414" y="521190"/>
                  <a:pt x="0" y="280924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59978"/>
                      <a:gd name="adj2" fmla="val 4044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hãy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đến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với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điều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thú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vị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tiếp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theo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nào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7881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185535-DC28-2E0A-18E5-35773D43BA7C}"/>
              </a:ext>
            </a:extLst>
          </p:cNvPr>
          <p:cNvGrpSpPr/>
          <p:nvPr/>
        </p:nvGrpSpPr>
        <p:grpSpPr>
          <a:xfrm>
            <a:off x="-83127" y="398039"/>
            <a:ext cx="8769928" cy="1862048"/>
            <a:chOff x="-955963" y="231785"/>
            <a:chExt cx="8769928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2C8E7E-C2D1-4FBD-F5B4-86597F859D10}"/>
                </a:ext>
              </a:extLst>
            </p:cNvPr>
            <p:cNvSpPr txBox="1"/>
            <p:nvPr/>
          </p:nvSpPr>
          <p:spPr>
            <a:xfrm>
              <a:off x="-955963" y="231785"/>
              <a:ext cx="87699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7940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THỰC HÀNH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99641D-432A-34E2-58A4-A72637F448FD}"/>
                </a:ext>
              </a:extLst>
            </p:cNvPr>
            <p:cNvSpPr txBox="1"/>
            <p:nvPr/>
          </p:nvSpPr>
          <p:spPr>
            <a:xfrm>
              <a:off x="-695757" y="231785"/>
              <a:ext cx="824951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rgbClr val="002060"/>
                    </a:solidFill>
                  </a:ln>
                  <a:solidFill>
                    <a:srgbClr val="CCFFFF"/>
                  </a:solidFill>
                  <a:latin typeface="SVN-Poky's" panose="020B0606040200020203" pitchFamily="34" charset="0"/>
                </a:rPr>
                <a:t>THỰC HÀNH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7DC5791-F188-6DFE-2180-6A7C159A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63682" y="3206418"/>
            <a:ext cx="6031615" cy="382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17C869-835A-D6A2-A0E8-9D90A82F8F98}"/>
              </a:ext>
            </a:extLst>
          </p:cNvPr>
          <p:cNvSpPr txBox="1"/>
          <p:nvPr/>
        </p:nvSpPr>
        <p:spPr>
          <a:xfrm>
            <a:off x="290944" y="4151035"/>
            <a:ext cx="3491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rgbClr val="002060"/>
                  </a:solidFill>
                </a:ln>
                <a:solidFill>
                  <a:srgbClr val="CCFFFF"/>
                </a:solidFill>
                <a:latin typeface="UVN Banh Mi" pitchFamily="2" charset="0"/>
              </a:rPr>
              <a:t>NHÀ CÂY HAY </a:t>
            </a:r>
            <a:r>
              <a:rPr lang="en-US" sz="6000" dirty="0" err="1">
                <a:ln w="28575">
                  <a:solidFill>
                    <a:srgbClr val="002060"/>
                  </a:solidFill>
                </a:ln>
                <a:solidFill>
                  <a:srgbClr val="CCFFFF"/>
                </a:solidFill>
                <a:latin typeface="UVN Banh Mi" pitchFamily="2" charset="0"/>
              </a:rPr>
              <a:t>HAY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FF"/>
              </a:solidFill>
              <a:latin typeface="UVN Banh Mi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30BCCBA-374F-66BF-1ED8-7E979AC44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6182" y="3029773"/>
            <a:ext cx="1939635" cy="382822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1B6FC0C-EFA7-8ECC-2982-D27543E97881}"/>
              </a:ext>
            </a:extLst>
          </p:cNvPr>
          <p:cNvSpPr/>
          <p:nvPr/>
        </p:nvSpPr>
        <p:spPr>
          <a:xfrm>
            <a:off x="6095999" y="319932"/>
            <a:ext cx="4958195" cy="2119745"/>
          </a:xfrm>
          <a:custGeom>
            <a:avLst/>
            <a:gdLst>
              <a:gd name="connsiteX0" fmla="*/ 0 w 4958195"/>
              <a:gd name="connsiteY0" fmla="*/ 353298 h 2119745"/>
              <a:gd name="connsiteX1" fmla="*/ 353298 w 4958195"/>
              <a:gd name="connsiteY1" fmla="*/ 0 h 2119745"/>
              <a:gd name="connsiteX2" fmla="*/ 826366 w 4958195"/>
              <a:gd name="connsiteY2" fmla="*/ 0 h 2119745"/>
              <a:gd name="connsiteX3" fmla="*/ 826366 w 4958195"/>
              <a:gd name="connsiteY3" fmla="*/ 0 h 2119745"/>
              <a:gd name="connsiteX4" fmla="*/ 2065915 w 4958195"/>
              <a:gd name="connsiteY4" fmla="*/ 0 h 2119745"/>
              <a:gd name="connsiteX5" fmla="*/ 4604897 w 4958195"/>
              <a:gd name="connsiteY5" fmla="*/ 0 h 2119745"/>
              <a:gd name="connsiteX6" fmla="*/ 4958195 w 4958195"/>
              <a:gd name="connsiteY6" fmla="*/ 353298 h 2119745"/>
              <a:gd name="connsiteX7" fmla="*/ 4958195 w 4958195"/>
              <a:gd name="connsiteY7" fmla="*/ 1236518 h 2119745"/>
              <a:gd name="connsiteX8" fmla="*/ 4958195 w 4958195"/>
              <a:gd name="connsiteY8" fmla="*/ 1236518 h 2119745"/>
              <a:gd name="connsiteX9" fmla="*/ 4958195 w 4958195"/>
              <a:gd name="connsiteY9" fmla="*/ 1766454 h 2119745"/>
              <a:gd name="connsiteX10" fmla="*/ 4958195 w 4958195"/>
              <a:gd name="connsiteY10" fmla="*/ 1766447 h 2119745"/>
              <a:gd name="connsiteX11" fmla="*/ 4604897 w 4958195"/>
              <a:gd name="connsiteY11" fmla="*/ 2119745 h 2119745"/>
              <a:gd name="connsiteX12" fmla="*/ 2065915 w 4958195"/>
              <a:gd name="connsiteY12" fmla="*/ 2119745 h 2119745"/>
              <a:gd name="connsiteX13" fmla="*/ 787411 w 4958195"/>
              <a:gd name="connsiteY13" fmla="*/ 2550965 h 2119745"/>
              <a:gd name="connsiteX14" fmla="*/ 826366 w 4958195"/>
              <a:gd name="connsiteY14" fmla="*/ 2119745 h 2119745"/>
              <a:gd name="connsiteX15" fmla="*/ 353298 w 4958195"/>
              <a:gd name="connsiteY15" fmla="*/ 2119745 h 2119745"/>
              <a:gd name="connsiteX16" fmla="*/ 0 w 4958195"/>
              <a:gd name="connsiteY16" fmla="*/ 1766447 h 2119745"/>
              <a:gd name="connsiteX17" fmla="*/ 0 w 4958195"/>
              <a:gd name="connsiteY17" fmla="*/ 1766454 h 2119745"/>
              <a:gd name="connsiteX18" fmla="*/ 0 w 4958195"/>
              <a:gd name="connsiteY18" fmla="*/ 1236518 h 2119745"/>
              <a:gd name="connsiteX19" fmla="*/ 0 w 4958195"/>
              <a:gd name="connsiteY19" fmla="*/ 1236518 h 2119745"/>
              <a:gd name="connsiteX20" fmla="*/ 0 w 4958195"/>
              <a:gd name="connsiteY20" fmla="*/ 353298 h 211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58195" h="2119745" fill="none" extrusionOk="0">
                <a:moveTo>
                  <a:pt x="0" y="353298"/>
                </a:moveTo>
                <a:cubicBezTo>
                  <a:pt x="1327" y="162068"/>
                  <a:pt x="178097" y="4032"/>
                  <a:pt x="353298" y="0"/>
                </a:cubicBezTo>
                <a:cubicBezTo>
                  <a:pt x="528044" y="-13461"/>
                  <a:pt x="726385" y="-4502"/>
                  <a:pt x="826366" y="0"/>
                </a:cubicBezTo>
                <a:lnTo>
                  <a:pt x="826366" y="0"/>
                </a:lnTo>
                <a:cubicBezTo>
                  <a:pt x="1109597" y="77538"/>
                  <a:pt x="1484186" y="67939"/>
                  <a:pt x="2065915" y="0"/>
                </a:cubicBezTo>
                <a:cubicBezTo>
                  <a:pt x="2866738" y="-74725"/>
                  <a:pt x="3513836" y="-59305"/>
                  <a:pt x="4604897" y="0"/>
                </a:cubicBezTo>
                <a:cubicBezTo>
                  <a:pt x="4796526" y="-7821"/>
                  <a:pt x="4941392" y="157622"/>
                  <a:pt x="4958195" y="353298"/>
                </a:cubicBezTo>
                <a:cubicBezTo>
                  <a:pt x="4920858" y="483478"/>
                  <a:pt x="5017013" y="1003297"/>
                  <a:pt x="4958195" y="1236518"/>
                </a:cubicBezTo>
                <a:lnTo>
                  <a:pt x="4958195" y="1236518"/>
                </a:lnTo>
                <a:cubicBezTo>
                  <a:pt x="4948126" y="1397709"/>
                  <a:pt x="5002912" y="1609147"/>
                  <a:pt x="4958195" y="1766454"/>
                </a:cubicBezTo>
                <a:lnTo>
                  <a:pt x="4958195" y="1766447"/>
                </a:lnTo>
                <a:cubicBezTo>
                  <a:pt x="4964573" y="1955215"/>
                  <a:pt x="4827791" y="2145010"/>
                  <a:pt x="4604897" y="2119745"/>
                </a:cubicBezTo>
                <a:cubicBezTo>
                  <a:pt x="4114002" y="2014141"/>
                  <a:pt x="2414538" y="1977970"/>
                  <a:pt x="2065915" y="2119745"/>
                </a:cubicBezTo>
                <a:cubicBezTo>
                  <a:pt x="1769245" y="2242411"/>
                  <a:pt x="1253852" y="2391305"/>
                  <a:pt x="787411" y="2550965"/>
                </a:cubicBezTo>
                <a:cubicBezTo>
                  <a:pt x="803482" y="2339371"/>
                  <a:pt x="782226" y="2176377"/>
                  <a:pt x="826366" y="2119745"/>
                </a:cubicBezTo>
                <a:cubicBezTo>
                  <a:pt x="654676" y="2077919"/>
                  <a:pt x="470017" y="2161777"/>
                  <a:pt x="353298" y="2119745"/>
                </a:cubicBezTo>
                <a:cubicBezTo>
                  <a:pt x="176103" y="2148672"/>
                  <a:pt x="-11277" y="1969205"/>
                  <a:pt x="0" y="1766447"/>
                </a:cubicBezTo>
                <a:lnTo>
                  <a:pt x="0" y="1766454"/>
                </a:lnTo>
                <a:cubicBezTo>
                  <a:pt x="-40393" y="1631351"/>
                  <a:pt x="-21938" y="1364902"/>
                  <a:pt x="0" y="1236518"/>
                </a:cubicBezTo>
                <a:lnTo>
                  <a:pt x="0" y="1236518"/>
                </a:lnTo>
                <a:cubicBezTo>
                  <a:pt x="-43715" y="1109198"/>
                  <a:pt x="68048" y="688577"/>
                  <a:pt x="0" y="353298"/>
                </a:cubicBezTo>
                <a:close/>
              </a:path>
              <a:path w="4958195" h="2119745" stroke="0" extrusionOk="0">
                <a:moveTo>
                  <a:pt x="0" y="353298"/>
                </a:moveTo>
                <a:cubicBezTo>
                  <a:pt x="11792" y="177566"/>
                  <a:pt x="159871" y="3289"/>
                  <a:pt x="353298" y="0"/>
                </a:cubicBezTo>
                <a:cubicBezTo>
                  <a:pt x="498559" y="27356"/>
                  <a:pt x="776237" y="-34583"/>
                  <a:pt x="826366" y="0"/>
                </a:cubicBezTo>
                <a:lnTo>
                  <a:pt x="826366" y="0"/>
                </a:lnTo>
                <a:cubicBezTo>
                  <a:pt x="1257636" y="33283"/>
                  <a:pt x="1658938" y="12375"/>
                  <a:pt x="2065915" y="0"/>
                </a:cubicBezTo>
                <a:cubicBezTo>
                  <a:pt x="2746177" y="-130676"/>
                  <a:pt x="4155279" y="-131745"/>
                  <a:pt x="4604897" y="0"/>
                </a:cubicBezTo>
                <a:cubicBezTo>
                  <a:pt x="4801083" y="-13292"/>
                  <a:pt x="4966395" y="165462"/>
                  <a:pt x="4958195" y="353298"/>
                </a:cubicBezTo>
                <a:cubicBezTo>
                  <a:pt x="5026320" y="637156"/>
                  <a:pt x="4909356" y="960512"/>
                  <a:pt x="4958195" y="1236518"/>
                </a:cubicBezTo>
                <a:lnTo>
                  <a:pt x="4958195" y="1236518"/>
                </a:lnTo>
                <a:cubicBezTo>
                  <a:pt x="4969414" y="1325268"/>
                  <a:pt x="4930988" y="1658015"/>
                  <a:pt x="4958195" y="1766454"/>
                </a:cubicBezTo>
                <a:lnTo>
                  <a:pt x="4958195" y="1766447"/>
                </a:lnTo>
                <a:cubicBezTo>
                  <a:pt x="4926234" y="1951224"/>
                  <a:pt x="4805616" y="2120609"/>
                  <a:pt x="4604897" y="2119745"/>
                </a:cubicBezTo>
                <a:cubicBezTo>
                  <a:pt x="3470388" y="2089289"/>
                  <a:pt x="3189014" y="2208430"/>
                  <a:pt x="2065915" y="2119745"/>
                </a:cubicBezTo>
                <a:cubicBezTo>
                  <a:pt x="1579923" y="2382826"/>
                  <a:pt x="1119522" y="2478959"/>
                  <a:pt x="787411" y="2550965"/>
                </a:cubicBezTo>
                <a:cubicBezTo>
                  <a:pt x="809448" y="2373652"/>
                  <a:pt x="825626" y="2283593"/>
                  <a:pt x="826366" y="2119745"/>
                </a:cubicBezTo>
                <a:cubicBezTo>
                  <a:pt x="771206" y="2158213"/>
                  <a:pt x="576944" y="2151589"/>
                  <a:pt x="353298" y="2119745"/>
                </a:cubicBezTo>
                <a:cubicBezTo>
                  <a:pt x="179993" y="2091428"/>
                  <a:pt x="-4162" y="1963079"/>
                  <a:pt x="0" y="1766447"/>
                </a:cubicBezTo>
                <a:lnTo>
                  <a:pt x="0" y="1766454"/>
                </a:lnTo>
                <a:cubicBezTo>
                  <a:pt x="-20239" y="1505126"/>
                  <a:pt x="-29317" y="1368638"/>
                  <a:pt x="0" y="1236518"/>
                </a:cubicBezTo>
                <a:lnTo>
                  <a:pt x="0" y="1236518"/>
                </a:lnTo>
                <a:cubicBezTo>
                  <a:pt x="61679" y="1006618"/>
                  <a:pt x="19715" y="646588"/>
                  <a:pt x="0" y="353298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-34119"/>
                      <a:gd name="adj2" fmla="val 703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Tiếp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theo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,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đến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với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ngôi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nhà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trên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cây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đầy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thú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vị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89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5E68CF-BCF0-6A0D-1C39-8436B4366D6A}"/>
              </a:ext>
            </a:extLst>
          </p:cNvPr>
          <p:cNvGrpSpPr/>
          <p:nvPr/>
        </p:nvGrpSpPr>
        <p:grpSpPr>
          <a:xfrm>
            <a:off x="592629" y="540328"/>
            <a:ext cx="9577738" cy="791728"/>
            <a:chOff x="592629" y="540328"/>
            <a:chExt cx="9577738" cy="791728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B704C775-056D-90E2-01CD-4614BB0D1776}"/>
                </a:ext>
              </a:extLst>
            </p:cNvPr>
            <p:cNvSpPr/>
            <p:nvPr/>
          </p:nvSpPr>
          <p:spPr>
            <a:xfrm>
              <a:off x="592629" y="540328"/>
              <a:ext cx="783474" cy="675409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EC87CD-1162-D300-E865-90EC669E509A}"/>
                </a:ext>
              </a:extLst>
            </p:cNvPr>
            <p:cNvSpPr txBox="1"/>
            <p:nvPr/>
          </p:nvSpPr>
          <p:spPr>
            <a:xfrm>
              <a:off x="1376103" y="747281"/>
              <a:ext cx="879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hình</a:t>
              </a:r>
              <a:r>
                <a:rPr lang="en-US" sz="3200" b="1" dirty="0"/>
                <a:t> </a:t>
              </a:r>
              <a:r>
                <a:rPr lang="en-US" sz="3200" b="1" dirty="0" err="1"/>
                <a:t>dưới</a:t>
              </a:r>
              <a:r>
                <a:rPr lang="en-US" sz="3200" b="1" dirty="0"/>
                <a:t> </a:t>
              </a:r>
              <a:r>
                <a:rPr lang="en-US" sz="3200" b="1" dirty="0" err="1"/>
                <a:t>đây</a:t>
              </a:r>
              <a:r>
                <a:rPr lang="en-US" sz="3200" b="1" dirty="0"/>
                <a:t>, </a:t>
              </a:r>
              <a:r>
                <a:rPr lang="en-US" sz="3200" b="1" dirty="0" err="1"/>
                <a:t>hình</a:t>
              </a:r>
              <a:r>
                <a:rPr lang="en-US" sz="3200" b="1" dirty="0"/>
                <a:t> </a:t>
              </a:r>
              <a:r>
                <a:rPr lang="en-US" sz="3200" b="1" dirty="0" err="1"/>
                <a:t>nào</a:t>
              </a:r>
              <a:r>
                <a:rPr lang="en-US" sz="3200" b="1" dirty="0"/>
                <a:t> </a:t>
              </a:r>
              <a:r>
                <a:rPr lang="en-US" sz="3200" b="1" dirty="0" err="1"/>
                <a:t>là</a:t>
              </a:r>
              <a:r>
                <a:rPr lang="en-US" sz="3200" b="1" dirty="0"/>
                <a:t> </a:t>
              </a:r>
              <a:r>
                <a:rPr lang="en-US" sz="3200" b="1" dirty="0" err="1"/>
                <a:t>hình</a:t>
              </a:r>
              <a:r>
                <a:rPr lang="en-US" sz="3200" b="1" dirty="0"/>
                <a:t> </a:t>
              </a:r>
              <a:r>
                <a:rPr lang="en-US" sz="3200" b="1" dirty="0" err="1"/>
                <a:t>vuông</a:t>
              </a:r>
              <a:r>
                <a:rPr lang="en-US" sz="3200" b="1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0B803EF-297B-DB32-B7E1-3DAE9718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03" y="1735694"/>
            <a:ext cx="2300644" cy="182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9BDB7-464F-64CF-55FC-39DB91C82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97" y="1716051"/>
            <a:ext cx="2038394" cy="1860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F3D68-0D00-5D0A-074D-36455E7F5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654" y="1735693"/>
            <a:ext cx="2064510" cy="1837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4429B-100F-8D95-7CC3-FA7DAA732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385" y="1735693"/>
            <a:ext cx="1668241" cy="18208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EEB394-7F20-8ED5-943E-5A72378453C7}"/>
              </a:ext>
            </a:extLst>
          </p:cNvPr>
          <p:cNvGrpSpPr/>
          <p:nvPr/>
        </p:nvGrpSpPr>
        <p:grpSpPr>
          <a:xfrm>
            <a:off x="4591210" y="3648948"/>
            <a:ext cx="6504710" cy="1203219"/>
            <a:chOff x="2973393" y="3773299"/>
            <a:chExt cx="6504710" cy="12032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1A07E9-11E8-8BB8-832E-8656F85026B3}"/>
                </a:ext>
              </a:extLst>
            </p:cNvPr>
            <p:cNvSpPr txBox="1"/>
            <p:nvPr/>
          </p:nvSpPr>
          <p:spPr>
            <a:xfrm>
              <a:off x="2973394" y="3776189"/>
              <a:ext cx="65047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6873D5-A8EB-1818-CBED-6A9C2CC8F6FD}"/>
                </a:ext>
              </a:extLst>
            </p:cNvPr>
            <p:cNvSpPr txBox="1"/>
            <p:nvPr/>
          </p:nvSpPr>
          <p:spPr>
            <a:xfrm>
              <a:off x="2973393" y="3773299"/>
              <a:ext cx="65047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72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72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72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D9EBE9B-41D4-6345-99F7-2BBE0F11D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80" y="4089516"/>
            <a:ext cx="2389824" cy="23763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605B32-9719-B44E-0895-520B4F5B9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9" y="4105351"/>
            <a:ext cx="1676811" cy="24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6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293CEA-9987-6C21-81AB-BD4304EC659E}"/>
              </a:ext>
            </a:extLst>
          </p:cNvPr>
          <p:cNvGrpSpPr/>
          <p:nvPr/>
        </p:nvGrpSpPr>
        <p:grpSpPr>
          <a:xfrm>
            <a:off x="2635213" y="280555"/>
            <a:ext cx="7304809" cy="1277273"/>
            <a:chOff x="2635213" y="280555"/>
            <a:chExt cx="7304809" cy="1277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A714AF-D6B2-A632-5DF8-FBFB4D2E736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F6B5AC-E7A7-F154-F348-6308359D21E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B052CB4-2B76-5518-F309-A0728336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363"/>
            <a:ext cx="2972026" cy="3515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650188-E6B1-C73A-4BCD-6CB7610A8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06" y="2498913"/>
            <a:ext cx="2038394" cy="18601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DFC626-D02B-251B-83F6-06C183E44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394" y="2518555"/>
            <a:ext cx="1668241" cy="18208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8C35F8C-21AA-B62E-5819-004738DA8FD7}"/>
              </a:ext>
            </a:extLst>
          </p:cNvPr>
          <p:cNvGrpSpPr/>
          <p:nvPr/>
        </p:nvGrpSpPr>
        <p:grpSpPr>
          <a:xfrm>
            <a:off x="4306976" y="1570250"/>
            <a:ext cx="6759035" cy="826901"/>
            <a:chOff x="3843156" y="3638717"/>
            <a:chExt cx="6759035" cy="82690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DFE591B-DDBA-9DDD-5F93-DDB1E7B0C249}"/>
                </a:ext>
              </a:extLst>
            </p:cNvPr>
            <p:cNvSpPr/>
            <p:nvPr/>
          </p:nvSpPr>
          <p:spPr>
            <a:xfrm>
              <a:off x="3843156" y="3638717"/>
              <a:ext cx="6096866" cy="826901"/>
            </a:xfrm>
            <a:custGeom>
              <a:avLst/>
              <a:gdLst>
                <a:gd name="connsiteX0" fmla="*/ 0 w 6096866"/>
                <a:gd name="connsiteY0" fmla="*/ 84683 h 826901"/>
                <a:gd name="connsiteX1" fmla="*/ 84683 w 6096866"/>
                <a:gd name="connsiteY1" fmla="*/ 0 h 826901"/>
                <a:gd name="connsiteX2" fmla="*/ 861844 w 6096866"/>
                <a:gd name="connsiteY2" fmla="*/ 0 h 826901"/>
                <a:gd name="connsiteX3" fmla="*/ 1342630 w 6096866"/>
                <a:gd name="connsiteY3" fmla="*/ 0 h 826901"/>
                <a:gd name="connsiteX4" fmla="*/ 2060516 w 6096866"/>
                <a:gd name="connsiteY4" fmla="*/ 0 h 826901"/>
                <a:gd name="connsiteX5" fmla="*/ 2837677 w 6096866"/>
                <a:gd name="connsiteY5" fmla="*/ 0 h 826901"/>
                <a:gd name="connsiteX6" fmla="*/ 3318464 w 6096866"/>
                <a:gd name="connsiteY6" fmla="*/ 0 h 826901"/>
                <a:gd name="connsiteX7" fmla="*/ 4095625 w 6096866"/>
                <a:gd name="connsiteY7" fmla="*/ 0 h 826901"/>
                <a:gd name="connsiteX8" fmla="*/ 4576411 w 6096866"/>
                <a:gd name="connsiteY8" fmla="*/ 0 h 826901"/>
                <a:gd name="connsiteX9" fmla="*/ 5116472 w 6096866"/>
                <a:gd name="connsiteY9" fmla="*/ 0 h 826901"/>
                <a:gd name="connsiteX10" fmla="*/ 6012183 w 6096866"/>
                <a:gd name="connsiteY10" fmla="*/ 0 h 826901"/>
                <a:gd name="connsiteX11" fmla="*/ 6096866 w 6096866"/>
                <a:gd name="connsiteY11" fmla="*/ 84683 h 826901"/>
                <a:gd name="connsiteX12" fmla="*/ 6096866 w 6096866"/>
                <a:gd name="connsiteY12" fmla="*/ 742218 h 826901"/>
                <a:gd name="connsiteX13" fmla="*/ 6012183 w 6096866"/>
                <a:gd name="connsiteY13" fmla="*/ 826901 h 826901"/>
                <a:gd name="connsiteX14" fmla="*/ 5412847 w 6096866"/>
                <a:gd name="connsiteY14" fmla="*/ 826901 h 826901"/>
                <a:gd name="connsiteX15" fmla="*/ 4754236 w 6096866"/>
                <a:gd name="connsiteY15" fmla="*/ 826901 h 826901"/>
                <a:gd name="connsiteX16" fmla="*/ 4273450 w 6096866"/>
                <a:gd name="connsiteY16" fmla="*/ 826901 h 826901"/>
                <a:gd name="connsiteX17" fmla="*/ 3733389 w 6096866"/>
                <a:gd name="connsiteY17" fmla="*/ 826901 h 826901"/>
                <a:gd name="connsiteX18" fmla="*/ 3134052 w 6096866"/>
                <a:gd name="connsiteY18" fmla="*/ 826901 h 826901"/>
                <a:gd name="connsiteX19" fmla="*/ 2475441 w 6096866"/>
                <a:gd name="connsiteY19" fmla="*/ 826901 h 826901"/>
                <a:gd name="connsiteX20" fmla="*/ 1698280 w 6096866"/>
                <a:gd name="connsiteY20" fmla="*/ 826901 h 826901"/>
                <a:gd name="connsiteX21" fmla="*/ 1217494 w 6096866"/>
                <a:gd name="connsiteY21" fmla="*/ 826901 h 826901"/>
                <a:gd name="connsiteX22" fmla="*/ 736708 w 6096866"/>
                <a:gd name="connsiteY22" fmla="*/ 826901 h 826901"/>
                <a:gd name="connsiteX23" fmla="*/ 84683 w 6096866"/>
                <a:gd name="connsiteY23" fmla="*/ 826901 h 826901"/>
                <a:gd name="connsiteX24" fmla="*/ 0 w 6096866"/>
                <a:gd name="connsiteY24" fmla="*/ 742218 h 826901"/>
                <a:gd name="connsiteX25" fmla="*/ 0 w 6096866"/>
                <a:gd name="connsiteY25" fmla="*/ 84683 h 82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866" h="826901" fill="none" extrusionOk="0">
                  <a:moveTo>
                    <a:pt x="0" y="84683"/>
                  </a:moveTo>
                  <a:cubicBezTo>
                    <a:pt x="-4021" y="41992"/>
                    <a:pt x="29767" y="7046"/>
                    <a:pt x="84683" y="0"/>
                  </a:cubicBezTo>
                  <a:cubicBezTo>
                    <a:pt x="468674" y="-8928"/>
                    <a:pt x="593157" y="21977"/>
                    <a:pt x="861844" y="0"/>
                  </a:cubicBezTo>
                  <a:cubicBezTo>
                    <a:pt x="1130531" y="-21977"/>
                    <a:pt x="1241542" y="2439"/>
                    <a:pt x="1342630" y="0"/>
                  </a:cubicBezTo>
                  <a:cubicBezTo>
                    <a:pt x="1443718" y="-2439"/>
                    <a:pt x="1769860" y="28768"/>
                    <a:pt x="2060516" y="0"/>
                  </a:cubicBezTo>
                  <a:cubicBezTo>
                    <a:pt x="2351172" y="-28768"/>
                    <a:pt x="2601977" y="9924"/>
                    <a:pt x="2837677" y="0"/>
                  </a:cubicBezTo>
                  <a:cubicBezTo>
                    <a:pt x="3073377" y="-9924"/>
                    <a:pt x="3136147" y="7470"/>
                    <a:pt x="3318464" y="0"/>
                  </a:cubicBezTo>
                  <a:cubicBezTo>
                    <a:pt x="3500781" y="-7470"/>
                    <a:pt x="3856523" y="-21288"/>
                    <a:pt x="4095625" y="0"/>
                  </a:cubicBezTo>
                  <a:cubicBezTo>
                    <a:pt x="4334727" y="21288"/>
                    <a:pt x="4341145" y="-6813"/>
                    <a:pt x="4576411" y="0"/>
                  </a:cubicBezTo>
                  <a:cubicBezTo>
                    <a:pt x="4811677" y="6813"/>
                    <a:pt x="4941684" y="-19768"/>
                    <a:pt x="5116472" y="0"/>
                  </a:cubicBezTo>
                  <a:cubicBezTo>
                    <a:pt x="5291260" y="19768"/>
                    <a:pt x="5702801" y="37603"/>
                    <a:pt x="6012183" y="0"/>
                  </a:cubicBezTo>
                  <a:cubicBezTo>
                    <a:pt x="6056024" y="-9773"/>
                    <a:pt x="6104418" y="35744"/>
                    <a:pt x="6096866" y="84683"/>
                  </a:cubicBezTo>
                  <a:cubicBezTo>
                    <a:pt x="6111789" y="406855"/>
                    <a:pt x="6082738" y="503465"/>
                    <a:pt x="6096866" y="742218"/>
                  </a:cubicBezTo>
                  <a:cubicBezTo>
                    <a:pt x="6099330" y="793653"/>
                    <a:pt x="6066700" y="834467"/>
                    <a:pt x="6012183" y="826901"/>
                  </a:cubicBezTo>
                  <a:cubicBezTo>
                    <a:pt x="5819643" y="817710"/>
                    <a:pt x="5633677" y="849725"/>
                    <a:pt x="5412847" y="826901"/>
                  </a:cubicBezTo>
                  <a:cubicBezTo>
                    <a:pt x="5192017" y="804077"/>
                    <a:pt x="5007554" y="833297"/>
                    <a:pt x="4754236" y="826901"/>
                  </a:cubicBezTo>
                  <a:cubicBezTo>
                    <a:pt x="4500918" y="820505"/>
                    <a:pt x="4392508" y="819881"/>
                    <a:pt x="4273450" y="826901"/>
                  </a:cubicBezTo>
                  <a:cubicBezTo>
                    <a:pt x="4154392" y="833921"/>
                    <a:pt x="3966970" y="813233"/>
                    <a:pt x="3733389" y="826901"/>
                  </a:cubicBezTo>
                  <a:cubicBezTo>
                    <a:pt x="3499808" y="840569"/>
                    <a:pt x="3284041" y="839465"/>
                    <a:pt x="3134052" y="826901"/>
                  </a:cubicBezTo>
                  <a:cubicBezTo>
                    <a:pt x="2984063" y="814337"/>
                    <a:pt x="2737182" y="838573"/>
                    <a:pt x="2475441" y="826901"/>
                  </a:cubicBezTo>
                  <a:cubicBezTo>
                    <a:pt x="2213700" y="815229"/>
                    <a:pt x="2080476" y="793714"/>
                    <a:pt x="1698280" y="826901"/>
                  </a:cubicBezTo>
                  <a:cubicBezTo>
                    <a:pt x="1316084" y="860088"/>
                    <a:pt x="1434235" y="844139"/>
                    <a:pt x="1217494" y="826901"/>
                  </a:cubicBezTo>
                  <a:cubicBezTo>
                    <a:pt x="1000753" y="809663"/>
                    <a:pt x="865673" y="840818"/>
                    <a:pt x="736708" y="826901"/>
                  </a:cubicBezTo>
                  <a:cubicBezTo>
                    <a:pt x="607743" y="812984"/>
                    <a:pt x="242668" y="814738"/>
                    <a:pt x="84683" y="826901"/>
                  </a:cubicBezTo>
                  <a:cubicBezTo>
                    <a:pt x="35566" y="830583"/>
                    <a:pt x="-1980" y="783243"/>
                    <a:pt x="0" y="742218"/>
                  </a:cubicBezTo>
                  <a:cubicBezTo>
                    <a:pt x="-32522" y="429772"/>
                    <a:pt x="2932" y="409269"/>
                    <a:pt x="0" y="84683"/>
                  </a:cubicBezTo>
                  <a:close/>
                </a:path>
                <a:path w="6096866" h="826901" stroke="0" extrusionOk="0">
                  <a:moveTo>
                    <a:pt x="0" y="84683"/>
                  </a:moveTo>
                  <a:cubicBezTo>
                    <a:pt x="-5481" y="47102"/>
                    <a:pt x="29790" y="-8330"/>
                    <a:pt x="84683" y="0"/>
                  </a:cubicBezTo>
                  <a:cubicBezTo>
                    <a:pt x="298317" y="-23449"/>
                    <a:pt x="453128" y="-8978"/>
                    <a:pt x="624744" y="0"/>
                  </a:cubicBezTo>
                  <a:cubicBezTo>
                    <a:pt x="796360" y="8978"/>
                    <a:pt x="1041567" y="-6740"/>
                    <a:pt x="1164805" y="0"/>
                  </a:cubicBezTo>
                  <a:cubicBezTo>
                    <a:pt x="1288043" y="6740"/>
                    <a:pt x="1616323" y="-20085"/>
                    <a:pt x="1823416" y="0"/>
                  </a:cubicBezTo>
                  <a:cubicBezTo>
                    <a:pt x="2030509" y="20085"/>
                    <a:pt x="2149306" y="-16388"/>
                    <a:pt x="2363477" y="0"/>
                  </a:cubicBezTo>
                  <a:cubicBezTo>
                    <a:pt x="2577648" y="16388"/>
                    <a:pt x="2911941" y="-28793"/>
                    <a:pt x="3140639" y="0"/>
                  </a:cubicBezTo>
                  <a:cubicBezTo>
                    <a:pt x="3369337" y="28793"/>
                    <a:pt x="3497600" y="16962"/>
                    <a:pt x="3799250" y="0"/>
                  </a:cubicBezTo>
                  <a:cubicBezTo>
                    <a:pt x="4100900" y="-16962"/>
                    <a:pt x="4218690" y="-8100"/>
                    <a:pt x="4398586" y="0"/>
                  </a:cubicBezTo>
                  <a:cubicBezTo>
                    <a:pt x="4578482" y="8100"/>
                    <a:pt x="4941211" y="32331"/>
                    <a:pt x="5116472" y="0"/>
                  </a:cubicBezTo>
                  <a:cubicBezTo>
                    <a:pt x="5291733" y="-32331"/>
                    <a:pt x="5776310" y="-40161"/>
                    <a:pt x="6012183" y="0"/>
                  </a:cubicBezTo>
                  <a:cubicBezTo>
                    <a:pt x="6052614" y="-1316"/>
                    <a:pt x="6091270" y="44957"/>
                    <a:pt x="6096866" y="84683"/>
                  </a:cubicBezTo>
                  <a:cubicBezTo>
                    <a:pt x="6119149" y="361001"/>
                    <a:pt x="6095303" y="486803"/>
                    <a:pt x="6096866" y="742218"/>
                  </a:cubicBezTo>
                  <a:cubicBezTo>
                    <a:pt x="6097676" y="799434"/>
                    <a:pt x="6067779" y="819726"/>
                    <a:pt x="6012183" y="826901"/>
                  </a:cubicBezTo>
                  <a:cubicBezTo>
                    <a:pt x="5742852" y="851694"/>
                    <a:pt x="5692796" y="841396"/>
                    <a:pt x="5412847" y="826901"/>
                  </a:cubicBezTo>
                  <a:cubicBezTo>
                    <a:pt x="5132898" y="812406"/>
                    <a:pt x="4818562" y="834157"/>
                    <a:pt x="4635686" y="826901"/>
                  </a:cubicBezTo>
                  <a:cubicBezTo>
                    <a:pt x="4452810" y="819645"/>
                    <a:pt x="4157436" y="843467"/>
                    <a:pt x="3917800" y="826901"/>
                  </a:cubicBezTo>
                  <a:cubicBezTo>
                    <a:pt x="3678164" y="810335"/>
                    <a:pt x="3471035" y="849724"/>
                    <a:pt x="3140639" y="826901"/>
                  </a:cubicBezTo>
                  <a:cubicBezTo>
                    <a:pt x="2810243" y="804078"/>
                    <a:pt x="2671491" y="855303"/>
                    <a:pt x="2541302" y="826901"/>
                  </a:cubicBezTo>
                  <a:cubicBezTo>
                    <a:pt x="2411113" y="798499"/>
                    <a:pt x="2126801" y="821653"/>
                    <a:pt x="1764141" y="826901"/>
                  </a:cubicBezTo>
                  <a:cubicBezTo>
                    <a:pt x="1401481" y="832149"/>
                    <a:pt x="1321336" y="853034"/>
                    <a:pt x="1046255" y="826901"/>
                  </a:cubicBezTo>
                  <a:cubicBezTo>
                    <a:pt x="771174" y="800768"/>
                    <a:pt x="371626" y="804870"/>
                    <a:pt x="84683" y="826901"/>
                  </a:cubicBezTo>
                  <a:cubicBezTo>
                    <a:pt x="33599" y="836977"/>
                    <a:pt x="4379" y="798839"/>
                    <a:pt x="0" y="742218"/>
                  </a:cubicBezTo>
                  <a:cubicBezTo>
                    <a:pt x="21767" y="439237"/>
                    <a:pt x="25356" y="375746"/>
                    <a:pt x="0" y="84683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A458C1-6066-9D5A-D8BF-BC430CB089DD}"/>
                </a:ext>
              </a:extLst>
            </p:cNvPr>
            <p:cNvSpPr txBox="1"/>
            <p:nvPr/>
          </p:nvSpPr>
          <p:spPr>
            <a:xfrm>
              <a:off x="4226251" y="3763857"/>
              <a:ext cx="63759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EGHK </a:t>
              </a:r>
              <a:r>
                <a:rPr lang="en-US" sz="3000" b="1" dirty="0" err="1">
                  <a:solidFill>
                    <a:srgbClr val="FF0000"/>
                  </a:solidFill>
                </a:rPr>
                <a:t>và</a:t>
              </a:r>
              <a:r>
                <a:rPr lang="en-US" sz="3000" b="1" dirty="0">
                  <a:solidFill>
                    <a:srgbClr val="FF0000"/>
                  </a:solidFill>
                </a:rPr>
                <a:t> STUV </a:t>
              </a:r>
              <a:r>
                <a:rPr lang="en-US" sz="3000" b="1" dirty="0" err="1">
                  <a:solidFill>
                    <a:srgbClr val="FF0000"/>
                  </a:solidFill>
                </a:rPr>
                <a:t>là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vuông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957CA1-A338-DDDD-F03E-AFE2D0E29A34}"/>
              </a:ext>
            </a:extLst>
          </p:cNvPr>
          <p:cNvGrpSpPr/>
          <p:nvPr/>
        </p:nvGrpSpPr>
        <p:grpSpPr>
          <a:xfrm>
            <a:off x="4189213" y="4509907"/>
            <a:ext cx="6096866" cy="2067538"/>
            <a:chOff x="3843156" y="3638717"/>
            <a:chExt cx="6096866" cy="82690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A7698D-54E3-FE19-4368-967343DA85DB}"/>
                </a:ext>
              </a:extLst>
            </p:cNvPr>
            <p:cNvSpPr/>
            <p:nvPr/>
          </p:nvSpPr>
          <p:spPr>
            <a:xfrm>
              <a:off x="3843156" y="3638717"/>
              <a:ext cx="6096866" cy="826901"/>
            </a:xfrm>
            <a:custGeom>
              <a:avLst/>
              <a:gdLst>
                <a:gd name="connsiteX0" fmla="*/ 0 w 6096866"/>
                <a:gd name="connsiteY0" fmla="*/ 84683 h 826901"/>
                <a:gd name="connsiteX1" fmla="*/ 84683 w 6096866"/>
                <a:gd name="connsiteY1" fmla="*/ 0 h 826901"/>
                <a:gd name="connsiteX2" fmla="*/ 861844 w 6096866"/>
                <a:gd name="connsiteY2" fmla="*/ 0 h 826901"/>
                <a:gd name="connsiteX3" fmla="*/ 1342630 w 6096866"/>
                <a:gd name="connsiteY3" fmla="*/ 0 h 826901"/>
                <a:gd name="connsiteX4" fmla="*/ 2060516 w 6096866"/>
                <a:gd name="connsiteY4" fmla="*/ 0 h 826901"/>
                <a:gd name="connsiteX5" fmla="*/ 2837677 w 6096866"/>
                <a:gd name="connsiteY5" fmla="*/ 0 h 826901"/>
                <a:gd name="connsiteX6" fmla="*/ 3318464 w 6096866"/>
                <a:gd name="connsiteY6" fmla="*/ 0 h 826901"/>
                <a:gd name="connsiteX7" fmla="*/ 4095625 w 6096866"/>
                <a:gd name="connsiteY7" fmla="*/ 0 h 826901"/>
                <a:gd name="connsiteX8" fmla="*/ 4576411 w 6096866"/>
                <a:gd name="connsiteY8" fmla="*/ 0 h 826901"/>
                <a:gd name="connsiteX9" fmla="*/ 5116472 w 6096866"/>
                <a:gd name="connsiteY9" fmla="*/ 0 h 826901"/>
                <a:gd name="connsiteX10" fmla="*/ 6012183 w 6096866"/>
                <a:gd name="connsiteY10" fmla="*/ 0 h 826901"/>
                <a:gd name="connsiteX11" fmla="*/ 6096866 w 6096866"/>
                <a:gd name="connsiteY11" fmla="*/ 84683 h 826901"/>
                <a:gd name="connsiteX12" fmla="*/ 6096866 w 6096866"/>
                <a:gd name="connsiteY12" fmla="*/ 742218 h 826901"/>
                <a:gd name="connsiteX13" fmla="*/ 6012183 w 6096866"/>
                <a:gd name="connsiteY13" fmla="*/ 826901 h 826901"/>
                <a:gd name="connsiteX14" fmla="*/ 5412847 w 6096866"/>
                <a:gd name="connsiteY14" fmla="*/ 826901 h 826901"/>
                <a:gd name="connsiteX15" fmla="*/ 4754236 w 6096866"/>
                <a:gd name="connsiteY15" fmla="*/ 826901 h 826901"/>
                <a:gd name="connsiteX16" fmla="*/ 4273450 w 6096866"/>
                <a:gd name="connsiteY16" fmla="*/ 826901 h 826901"/>
                <a:gd name="connsiteX17" fmla="*/ 3733389 w 6096866"/>
                <a:gd name="connsiteY17" fmla="*/ 826901 h 826901"/>
                <a:gd name="connsiteX18" fmla="*/ 3134052 w 6096866"/>
                <a:gd name="connsiteY18" fmla="*/ 826901 h 826901"/>
                <a:gd name="connsiteX19" fmla="*/ 2475441 w 6096866"/>
                <a:gd name="connsiteY19" fmla="*/ 826901 h 826901"/>
                <a:gd name="connsiteX20" fmla="*/ 1698280 w 6096866"/>
                <a:gd name="connsiteY20" fmla="*/ 826901 h 826901"/>
                <a:gd name="connsiteX21" fmla="*/ 1217494 w 6096866"/>
                <a:gd name="connsiteY21" fmla="*/ 826901 h 826901"/>
                <a:gd name="connsiteX22" fmla="*/ 736708 w 6096866"/>
                <a:gd name="connsiteY22" fmla="*/ 826901 h 826901"/>
                <a:gd name="connsiteX23" fmla="*/ 84683 w 6096866"/>
                <a:gd name="connsiteY23" fmla="*/ 826901 h 826901"/>
                <a:gd name="connsiteX24" fmla="*/ 0 w 6096866"/>
                <a:gd name="connsiteY24" fmla="*/ 742218 h 826901"/>
                <a:gd name="connsiteX25" fmla="*/ 0 w 6096866"/>
                <a:gd name="connsiteY25" fmla="*/ 84683 h 82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866" h="826901" fill="none" extrusionOk="0">
                  <a:moveTo>
                    <a:pt x="0" y="84683"/>
                  </a:moveTo>
                  <a:cubicBezTo>
                    <a:pt x="-4021" y="41992"/>
                    <a:pt x="29767" y="7046"/>
                    <a:pt x="84683" y="0"/>
                  </a:cubicBezTo>
                  <a:cubicBezTo>
                    <a:pt x="468674" y="-8928"/>
                    <a:pt x="593157" y="21977"/>
                    <a:pt x="861844" y="0"/>
                  </a:cubicBezTo>
                  <a:cubicBezTo>
                    <a:pt x="1130531" y="-21977"/>
                    <a:pt x="1241542" y="2439"/>
                    <a:pt x="1342630" y="0"/>
                  </a:cubicBezTo>
                  <a:cubicBezTo>
                    <a:pt x="1443718" y="-2439"/>
                    <a:pt x="1769860" y="28768"/>
                    <a:pt x="2060516" y="0"/>
                  </a:cubicBezTo>
                  <a:cubicBezTo>
                    <a:pt x="2351172" y="-28768"/>
                    <a:pt x="2601977" y="9924"/>
                    <a:pt x="2837677" y="0"/>
                  </a:cubicBezTo>
                  <a:cubicBezTo>
                    <a:pt x="3073377" y="-9924"/>
                    <a:pt x="3136147" y="7470"/>
                    <a:pt x="3318464" y="0"/>
                  </a:cubicBezTo>
                  <a:cubicBezTo>
                    <a:pt x="3500781" y="-7470"/>
                    <a:pt x="3856523" y="-21288"/>
                    <a:pt x="4095625" y="0"/>
                  </a:cubicBezTo>
                  <a:cubicBezTo>
                    <a:pt x="4334727" y="21288"/>
                    <a:pt x="4341145" y="-6813"/>
                    <a:pt x="4576411" y="0"/>
                  </a:cubicBezTo>
                  <a:cubicBezTo>
                    <a:pt x="4811677" y="6813"/>
                    <a:pt x="4941684" y="-19768"/>
                    <a:pt x="5116472" y="0"/>
                  </a:cubicBezTo>
                  <a:cubicBezTo>
                    <a:pt x="5291260" y="19768"/>
                    <a:pt x="5702801" y="37603"/>
                    <a:pt x="6012183" y="0"/>
                  </a:cubicBezTo>
                  <a:cubicBezTo>
                    <a:pt x="6056024" y="-9773"/>
                    <a:pt x="6104418" y="35744"/>
                    <a:pt x="6096866" y="84683"/>
                  </a:cubicBezTo>
                  <a:cubicBezTo>
                    <a:pt x="6111789" y="406855"/>
                    <a:pt x="6082738" y="503465"/>
                    <a:pt x="6096866" y="742218"/>
                  </a:cubicBezTo>
                  <a:cubicBezTo>
                    <a:pt x="6099330" y="793653"/>
                    <a:pt x="6066700" y="834467"/>
                    <a:pt x="6012183" y="826901"/>
                  </a:cubicBezTo>
                  <a:cubicBezTo>
                    <a:pt x="5819643" y="817710"/>
                    <a:pt x="5633677" y="849725"/>
                    <a:pt x="5412847" y="826901"/>
                  </a:cubicBezTo>
                  <a:cubicBezTo>
                    <a:pt x="5192017" y="804077"/>
                    <a:pt x="5007554" y="833297"/>
                    <a:pt x="4754236" y="826901"/>
                  </a:cubicBezTo>
                  <a:cubicBezTo>
                    <a:pt x="4500918" y="820505"/>
                    <a:pt x="4392508" y="819881"/>
                    <a:pt x="4273450" y="826901"/>
                  </a:cubicBezTo>
                  <a:cubicBezTo>
                    <a:pt x="4154392" y="833921"/>
                    <a:pt x="3966970" y="813233"/>
                    <a:pt x="3733389" y="826901"/>
                  </a:cubicBezTo>
                  <a:cubicBezTo>
                    <a:pt x="3499808" y="840569"/>
                    <a:pt x="3284041" y="839465"/>
                    <a:pt x="3134052" y="826901"/>
                  </a:cubicBezTo>
                  <a:cubicBezTo>
                    <a:pt x="2984063" y="814337"/>
                    <a:pt x="2737182" y="838573"/>
                    <a:pt x="2475441" y="826901"/>
                  </a:cubicBezTo>
                  <a:cubicBezTo>
                    <a:pt x="2213700" y="815229"/>
                    <a:pt x="2080476" y="793714"/>
                    <a:pt x="1698280" y="826901"/>
                  </a:cubicBezTo>
                  <a:cubicBezTo>
                    <a:pt x="1316084" y="860088"/>
                    <a:pt x="1434235" y="844139"/>
                    <a:pt x="1217494" y="826901"/>
                  </a:cubicBezTo>
                  <a:cubicBezTo>
                    <a:pt x="1000753" y="809663"/>
                    <a:pt x="865673" y="840818"/>
                    <a:pt x="736708" y="826901"/>
                  </a:cubicBezTo>
                  <a:cubicBezTo>
                    <a:pt x="607743" y="812984"/>
                    <a:pt x="242668" y="814738"/>
                    <a:pt x="84683" y="826901"/>
                  </a:cubicBezTo>
                  <a:cubicBezTo>
                    <a:pt x="35566" y="830583"/>
                    <a:pt x="-1980" y="783243"/>
                    <a:pt x="0" y="742218"/>
                  </a:cubicBezTo>
                  <a:cubicBezTo>
                    <a:pt x="-32522" y="429772"/>
                    <a:pt x="2932" y="409269"/>
                    <a:pt x="0" y="84683"/>
                  </a:cubicBezTo>
                  <a:close/>
                </a:path>
                <a:path w="6096866" h="826901" stroke="0" extrusionOk="0">
                  <a:moveTo>
                    <a:pt x="0" y="84683"/>
                  </a:moveTo>
                  <a:cubicBezTo>
                    <a:pt x="-5481" y="47102"/>
                    <a:pt x="29790" y="-8330"/>
                    <a:pt x="84683" y="0"/>
                  </a:cubicBezTo>
                  <a:cubicBezTo>
                    <a:pt x="298317" y="-23449"/>
                    <a:pt x="453128" y="-8978"/>
                    <a:pt x="624744" y="0"/>
                  </a:cubicBezTo>
                  <a:cubicBezTo>
                    <a:pt x="796360" y="8978"/>
                    <a:pt x="1041567" y="-6740"/>
                    <a:pt x="1164805" y="0"/>
                  </a:cubicBezTo>
                  <a:cubicBezTo>
                    <a:pt x="1288043" y="6740"/>
                    <a:pt x="1616323" y="-20085"/>
                    <a:pt x="1823416" y="0"/>
                  </a:cubicBezTo>
                  <a:cubicBezTo>
                    <a:pt x="2030509" y="20085"/>
                    <a:pt x="2149306" y="-16388"/>
                    <a:pt x="2363477" y="0"/>
                  </a:cubicBezTo>
                  <a:cubicBezTo>
                    <a:pt x="2577648" y="16388"/>
                    <a:pt x="2911941" y="-28793"/>
                    <a:pt x="3140639" y="0"/>
                  </a:cubicBezTo>
                  <a:cubicBezTo>
                    <a:pt x="3369337" y="28793"/>
                    <a:pt x="3497600" y="16962"/>
                    <a:pt x="3799250" y="0"/>
                  </a:cubicBezTo>
                  <a:cubicBezTo>
                    <a:pt x="4100900" y="-16962"/>
                    <a:pt x="4218690" y="-8100"/>
                    <a:pt x="4398586" y="0"/>
                  </a:cubicBezTo>
                  <a:cubicBezTo>
                    <a:pt x="4578482" y="8100"/>
                    <a:pt x="4941211" y="32331"/>
                    <a:pt x="5116472" y="0"/>
                  </a:cubicBezTo>
                  <a:cubicBezTo>
                    <a:pt x="5291733" y="-32331"/>
                    <a:pt x="5776310" y="-40161"/>
                    <a:pt x="6012183" y="0"/>
                  </a:cubicBezTo>
                  <a:cubicBezTo>
                    <a:pt x="6052614" y="-1316"/>
                    <a:pt x="6091270" y="44957"/>
                    <a:pt x="6096866" y="84683"/>
                  </a:cubicBezTo>
                  <a:cubicBezTo>
                    <a:pt x="6119149" y="361001"/>
                    <a:pt x="6095303" y="486803"/>
                    <a:pt x="6096866" y="742218"/>
                  </a:cubicBezTo>
                  <a:cubicBezTo>
                    <a:pt x="6097676" y="799434"/>
                    <a:pt x="6067779" y="819726"/>
                    <a:pt x="6012183" y="826901"/>
                  </a:cubicBezTo>
                  <a:cubicBezTo>
                    <a:pt x="5742852" y="851694"/>
                    <a:pt x="5692796" y="841396"/>
                    <a:pt x="5412847" y="826901"/>
                  </a:cubicBezTo>
                  <a:cubicBezTo>
                    <a:pt x="5132898" y="812406"/>
                    <a:pt x="4818562" y="834157"/>
                    <a:pt x="4635686" y="826901"/>
                  </a:cubicBezTo>
                  <a:cubicBezTo>
                    <a:pt x="4452810" y="819645"/>
                    <a:pt x="4157436" y="843467"/>
                    <a:pt x="3917800" y="826901"/>
                  </a:cubicBezTo>
                  <a:cubicBezTo>
                    <a:pt x="3678164" y="810335"/>
                    <a:pt x="3471035" y="849724"/>
                    <a:pt x="3140639" y="826901"/>
                  </a:cubicBezTo>
                  <a:cubicBezTo>
                    <a:pt x="2810243" y="804078"/>
                    <a:pt x="2671491" y="855303"/>
                    <a:pt x="2541302" y="826901"/>
                  </a:cubicBezTo>
                  <a:cubicBezTo>
                    <a:pt x="2411113" y="798499"/>
                    <a:pt x="2126801" y="821653"/>
                    <a:pt x="1764141" y="826901"/>
                  </a:cubicBezTo>
                  <a:cubicBezTo>
                    <a:pt x="1401481" y="832149"/>
                    <a:pt x="1321336" y="853034"/>
                    <a:pt x="1046255" y="826901"/>
                  </a:cubicBezTo>
                  <a:cubicBezTo>
                    <a:pt x="771174" y="800768"/>
                    <a:pt x="371626" y="804870"/>
                    <a:pt x="84683" y="826901"/>
                  </a:cubicBezTo>
                  <a:cubicBezTo>
                    <a:pt x="33599" y="836977"/>
                    <a:pt x="4379" y="798839"/>
                    <a:pt x="0" y="742218"/>
                  </a:cubicBezTo>
                  <a:cubicBezTo>
                    <a:pt x="21767" y="439237"/>
                    <a:pt x="25356" y="375746"/>
                    <a:pt x="0" y="84683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42F86F-D9D2-5CC9-1A83-06016B5A51C4}"/>
                </a:ext>
              </a:extLst>
            </p:cNvPr>
            <p:cNvSpPr txBox="1"/>
            <p:nvPr/>
          </p:nvSpPr>
          <p:spPr>
            <a:xfrm>
              <a:off x="4122342" y="3678193"/>
              <a:ext cx="4592474" cy="22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/>
                <a:t>Vì</a:t>
              </a:r>
              <a:r>
                <a:rPr lang="en-US" sz="3000" b="1" dirty="0"/>
                <a:t> </a:t>
              </a:r>
              <a:r>
                <a:rPr lang="en-US" sz="3000" b="1" dirty="0" err="1"/>
                <a:t>mỗi</a:t>
              </a:r>
              <a:r>
                <a:rPr lang="en-US" sz="3000" b="1" dirty="0"/>
                <a:t> </a:t>
              </a:r>
              <a:r>
                <a:rPr lang="en-US" sz="3000" b="1" dirty="0" err="1"/>
                <a:t>hình</a:t>
              </a:r>
              <a:r>
                <a:rPr lang="en-US" sz="3000" b="1" dirty="0"/>
                <a:t> </a:t>
              </a:r>
              <a:r>
                <a:rPr lang="en-US" sz="3000" b="1" dirty="0" err="1"/>
                <a:t>có</a:t>
              </a:r>
              <a:r>
                <a:rPr lang="en-US" sz="3000" b="1" dirty="0"/>
                <a:t>: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909979B-83A3-3995-FF38-B2D111B8F817}"/>
              </a:ext>
            </a:extLst>
          </p:cNvPr>
          <p:cNvSpPr txBox="1"/>
          <p:nvPr/>
        </p:nvSpPr>
        <p:spPr>
          <a:xfrm>
            <a:off x="5012665" y="5162610"/>
            <a:ext cx="4449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b="1" dirty="0"/>
              <a:t>4 </a:t>
            </a:r>
            <a:r>
              <a:rPr lang="en-US" sz="3000" b="1" dirty="0" err="1"/>
              <a:t>góc</a:t>
            </a:r>
            <a:r>
              <a:rPr lang="en-US" sz="3000" b="1" dirty="0"/>
              <a:t> </a:t>
            </a:r>
            <a:r>
              <a:rPr lang="en-US" sz="3000" b="1" dirty="0" err="1"/>
              <a:t>vuông</a:t>
            </a:r>
            <a:r>
              <a:rPr lang="en-US" sz="3000" b="1" dirty="0"/>
              <a:t>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9B3C3E-545B-4B86-E1B5-CA4BE3E2181F}"/>
              </a:ext>
            </a:extLst>
          </p:cNvPr>
          <p:cNvSpPr txBox="1"/>
          <p:nvPr/>
        </p:nvSpPr>
        <p:spPr>
          <a:xfrm>
            <a:off x="5012665" y="5815313"/>
            <a:ext cx="4449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b="1" dirty="0"/>
              <a:t>4 </a:t>
            </a:r>
            <a:r>
              <a:rPr lang="en-US" sz="3000" b="1" dirty="0" err="1"/>
              <a:t>cạnh</a:t>
            </a:r>
            <a:r>
              <a:rPr lang="en-US" sz="3000" b="1" dirty="0"/>
              <a:t> </a:t>
            </a:r>
            <a:r>
              <a:rPr lang="en-US" sz="3000" b="1" dirty="0" err="1"/>
              <a:t>dài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nhau</a:t>
            </a:r>
            <a:r>
              <a:rPr lang="en-US" sz="3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6948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293CEA-9987-6C21-81AB-BD4304EC659E}"/>
              </a:ext>
            </a:extLst>
          </p:cNvPr>
          <p:cNvGrpSpPr/>
          <p:nvPr/>
        </p:nvGrpSpPr>
        <p:grpSpPr>
          <a:xfrm>
            <a:off x="2635213" y="280555"/>
            <a:ext cx="7304809" cy="1277273"/>
            <a:chOff x="2635213" y="280555"/>
            <a:chExt cx="7304809" cy="1277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A714AF-D6B2-A632-5DF8-FBFB4D2E736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F6B5AC-E7A7-F154-F348-6308359D21E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B052CB4-2B76-5518-F309-A0728336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363"/>
            <a:ext cx="2972026" cy="35159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8C35F8C-21AA-B62E-5819-004738DA8FD7}"/>
              </a:ext>
            </a:extLst>
          </p:cNvPr>
          <p:cNvGrpSpPr/>
          <p:nvPr/>
        </p:nvGrpSpPr>
        <p:grpSpPr>
          <a:xfrm>
            <a:off x="4255021" y="1994246"/>
            <a:ext cx="6096866" cy="1351627"/>
            <a:chOff x="3843156" y="3626295"/>
            <a:chExt cx="6096866" cy="13516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DFE591B-DDBA-9DDD-5F93-DDB1E7B0C249}"/>
                </a:ext>
              </a:extLst>
            </p:cNvPr>
            <p:cNvSpPr/>
            <p:nvPr/>
          </p:nvSpPr>
          <p:spPr>
            <a:xfrm>
              <a:off x="3843156" y="3626295"/>
              <a:ext cx="6096866" cy="1351627"/>
            </a:xfrm>
            <a:custGeom>
              <a:avLst/>
              <a:gdLst>
                <a:gd name="connsiteX0" fmla="*/ 0 w 6096866"/>
                <a:gd name="connsiteY0" fmla="*/ 138420 h 1351627"/>
                <a:gd name="connsiteX1" fmla="*/ 138420 w 6096866"/>
                <a:gd name="connsiteY1" fmla="*/ 0 h 1351627"/>
                <a:gd name="connsiteX2" fmla="*/ 843290 w 6096866"/>
                <a:gd name="connsiteY2" fmla="*/ 0 h 1351627"/>
                <a:gd name="connsiteX3" fmla="*/ 1606360 w 6096866"/>
                <a:gd name="connsiteY3" fmla="*/ 0 h 1351627"/>
                <a:gd name="connsiteX4" fmla="*/ 2078429 w 6096866"/>
                <a:gd name="connsiteY4" fmla="*/ 0 h 1351627"/>
                <a:gd name="connsiteX5" fmla="*/ 2841499 w 6096866"/>
                <a:gd name="connsiteY5" fmla="*/ 0 h 1351627"/>
                <a:gd name="connsiteX6" fmla="*/ 3313568 w 6096866"/>
                <a:gd name="connsiteY6" fmla="*/ 0 h 1351627"/>
                <a:gd name="connsiteX7" fmla="*/ 3843837 w 6096866"/>
                <a:gd name="connsiteY7" fmla="*/ 0 h 1351627"/>
                <a:gd name="connsiteX8" fmla="*/ 4548706 w 6096866"/>
                <a:gd name="connsiteY8" fmla="*/ 0 h 1351627"/>
                <a:gd name="connsiteX9" fmla="*/ 5078975 w 6096866"/>
                <a:gd name="connsiteY9" fmla="*/ 0 h 1351627"/>
                <a:gd name="connsiteX10" fmla="*/ 5958446 w 6096866"/>
                <a:gd name="connsiteY10" fmla="*/ 0 h 1351627"/>
                <a:gd name="connsiteX11" fmla="*/ 6096866 w 6096866"/>
                <a:gd name="connsiteY11" fmla="*/ 138420 h 1351627"/>
                <a:gd name="connsiteX12" fmla="*/ 6096866 w 6096866"/>
                <a:gd name="connsiteY12" fmla="*/ 643570 h 1351627"/>
                <a:gd name="connsiteX13" fmla="*/ 6096866 w 6096866"/>
                <a:gd name="connsiteY13" fmla="*/ 1213207 h 1351627"/>
                <a:gd name="connsiteX14" fmla="*/ 5958446 w 6096866"/>
                <a:gd name="connsiteY14" fmla="*/ 1351627 h 1351627"/>
                <a:gd name="connsiteX15" fmla="*/ 5195376 w 6096866"/>
                <a:gd name="connsiteY15" fmla="*/ 1351627 h 1351627"/>
                <a:gd name="connsiteX16" fmla="*/ 4606907 w 6096866"/>
                <a:gd name="connsiteY16" fmla="*/ 1351627 h 1351627"/>
                <a:gd name="connsiteX17" fmla="*/ 3960237 w 6096866"/>
                <a:gd name="connsiteY17" fmla="*/ 1351627 h 1351627"/>
                <a:gd name="connsiteX18" fmla="*/ 3197167 w 6096866"/>
                <a:gd name="connsiteY18" fmla="*/ 1351627 h 1351627"/>
                <a:gd name="connsiteX19" fmla="*/ 2725098 w 6096866"/>
                <a:gd name="connsiteY19" fmla="*/ 1351627 h 1351627"/>
                <a:gd name="connsiteX20" fmla="*/ 2253029 w 6096866"/>
                <a:gd name="connsiteY20" fmla="*/ 1351627 h 1351627"/>
                <a:gd name="connsiteX21" fmla="*/ 1780961 w 6096866"/>
                <a:gd name="connsiteY21" fmla="*/ 1351627 h 1351627"/>
                <a:gd name="connsiteX22" fmla="*/ 1076091 w 6096866"/>
                <a:gd name="connsiteY22" fmla="*/ 1351627 h 1351627"/>
                <a:gd name="connsiteX23" fmla="*/ 138420 w 6096866"/>
                <a:gd name="connsiteY23" fmla="*/ 1351627 h 1351627"/>
                <a:gd name="connsiteX24" fmla="*/ 0 w 6096866"/>
                <a:gd name="connsiteY24" fmla="*/ 1213207 h 1351627"/>
                <a:gd name="connsiteX25" fmla="*/ 0 w 6096866"/>
                <a:gd name="connsiteY25" fmla="*/ 675814 h 1351627"/>
                <a:gd name="connsiteX26" fmla="*/ 0 w 6096866"/>
                <a:gd name="connsiteY26" fmla="*/ 138420 h 135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96866" h="1351627" fill="none" extrusionOk="0">
                  <a:moveTo>
                    <a:pt x="0" y="138420"/>
                  </a:moveTo>
                  <a:cubicBezTo>
                    <a:pt x="224" y="58939"/>
                    <a:pt x="62808" y="-6064"/>
                    <a:pt x="138420" y="0"/>
                  </a:cubicBezTo>
                  <a:cubicBezTo>
                    <a:pt x="359084" y="571"/>
                    <a:pt x="613983" y="-3148"/>
                    <a:pt x="843290" y="0"/>
                  </a:cubicBezTo>
                  <a:cubicBezTo>
                    <a:pt x="1072597" y="3148"/>
                    <a:pt x="1250131" y="-35464"/>
                    <a:pt x="1606360" y="0"/>
                  </a:cubicBezTo>
                  <a:cubicBezTo>
                    <a:pt x="1962589" y="35464"/>
                    <a:pt x="1883722" y="19103"/>
                    <a:pt x="2078429" y="0"/>
                  </a:cubicBezTo>
                  <a:cubicBezTo>
                    <a:pt x="2273136" y="-19103"/>
                    <a:pt x="2608554" y="-34405"/>
                    <a:pt x="2841499" y="0"/>
                  </a:cubicBezTo>
                  <a:cubicBezTo>
                    <a:pt x="3074444" y="34405"/>
                    <a:pt x="3154790" y="1380"/>
                    <a:pt x="3313568" y="0"/>
                  </a:cubicBezTo>
                  <a:cubicBezTo>
                    <a:pt x="3472346" y="-1380"/>
                    <a:pt x="3624467" y="23040"/>
                    <a:pt x="3843837" y="0"/>
                  </a:cubicBezTo>
                  <a:cubicBezTo>
                    <a:pt x="4063207" y="-23040"/>
                    <a:pt x="4254481" y="-12994"/>
                    <a:pt x="4548706" y="0"/>
                  </a:cubicBezTo>
                  <a:cubicBezTo>
                    <a:pt x="4842931" y="12994"/>
                    <a:pt x="4821333" y="17840"/>
                    <a:pt x="5078975" y="0"/>
                  </a:cubicBezTo>
                  <a:cubicBezTo>
                    <a:pt x="5336617" y="-17840"/>
                    <a:pt x="5624319" y="-7413"/>
                    <a:pt x="5958446" y="0"/>
                  </a:cubicBezTo>
                  <a:cubicBezTo>
                    <a:pt x="6024033" y="3977"/>
                    <a:pt x="6090339" y="77869"/>
                    <a:pt x="6096866" y="138420"/>
                  </a:cubicBezTo>
                  <a:cubicBezTo>
                    <a:pt x="6085465" y="249429"/>
                    <a:pt x="6106797" y="498861"/>
                    <a:pt x="6096866" y="643570"/>
                  </a:cubicBezTo>
                  <a:cubicBezTo>
                    <a:pt x="6086936" y="788279"/>
                    <a:pt x="6088391" y="1017975"/>
                    <a:pt x="6096866" y="1213207"/>
                  </a:cubicBezTo>
                  <a:cubicBezTo>
                    <a:pt x="6095299" y="1300845"/>
                    <a:pt x="6028567" y="1347273"/>
                    <a:pt x="5958446" y="1351627"/>
                  </a:cubicBezTo>
                  <a:cubicBezTo>
                    <a:pt x="5718441" y="1342419"/>
                    <a:pt x="5425331" y="1313605"/>
                    <a:pt x="5195376" y="1351627"/>
                  </a:cubicBezTo>
                  <a:cubicBezTo>
                    <a:pt x="4965421" y="1389650"/>
                    <a:pt x="4745443" y="1341251"/>
                    <a:pt x="4606907" y="1351627"/>
                  </a:cubicBezTo>
                  <a:cubicBezTo>
                    <a:pt x="4468371" y="1362003"/>
                    <a:pt x="4187449" y="1382329"/>
                    <a:pt x="3960237" y="1351627"/>
                  </a:cubicBezTo>
                  <a:cubicBezTo>
                    <a:pt x="3733025" y="1320926"/>
                    <a:pt x="3433689" y="1357537"/>
                    <a:pt x="3197167" y="1351627"/>
                  </a:cubicBezTo>
                  <a:cubicBezTo>
                    <a:pt x="2960645" y="1345718"/>
                    <a:pt x="2924885" y="1330863"/>
                    <a:pt x="2725098" y="1351627"/>
                  </a:cubicBezTo>
                  <a:cubicBezTo>
                    <a:pt x="2525311" y="1372391"/>
                    <a:pt x="2404835" y="1362505"/>
                    <a:pt x="2253029" y="1351627"/>
                  </a:cubicBezTo>
                  <a:cubicBezTo>
                    <a:pt x="2101223" y="1340749"/>
                    <a:pt x="1959073" y="1361513"/>
                    <a:pt x="1780961" y="1351627"/>
                  </a:cubicBezTo>
                  <a:cubicBezTo>
                    <a:pt x="1602849" y="1341741"/>
                    <a:pt x="1329195" y="1378031"/>
                    <a:pt x="1076091" y="1351627"/>
                  </a:cubicBezTo>
                  <a:cubicBezTo>
                    <a:pt x="822987" y="1325224"/>
                    <a:pt x="532132" y="1315913"/>
                    <a:pt x="138420" y="1351627"/>
                  </a:cubicBezTo>
                  <a:cubicBezTo>
                    <a:pt x="76582" y="1345455"/>
                    <a:pt x="-4890" y="1280519"/>
                    <a:pt x="0" y="1213207"/>
                  </a:cubicBezTo>
                  <a:cubicBezTo>
                    <a:pt x="16738" y="978012"/>
                    <a:pt x="-17574" y="785032"/>
                    <a:pt x="0" y="675814"/>
                  </a:cubicBezTo>
                  <a:cubicBezTo>
                    <a:pt x="17574" y="566596"/>
                    <a:pt x="-7083" y="336064"/>
                    <a:pt x="0" y="138420"/>
                  </a:cubicBezTo>
                  <a:close/>
                </a:path>
                <a:path w="6096866" h="1351627" stroke="0" extrusionOk="0">
                  <a:moveTo>
                    <a:pt x="0" y="138420"/>
                  </a:moveTo>
                  <a:cubicBezTo>
                    <a:pt x="-6134" y="72255"/>
                    <a:pt x="53089" y="-9109"/>
                    <a:pt x="138420" y="0"/>
                  </a:cubicBezTo>
                  <a:cubicBezTo>
                    <a:pt x="379161" y="16744"/>
                    <a:pt x="478733" y="23820"/>
                    <a:pt x="668689" y="0"/>
                  </a:cubicBezTo>
                  <a:cubicBezTo>
                    <a:pt x="858645" y="-23820"/>
                    <a:pt x="985852" y="742"/>
                    <a:pt x="1198958" y="0"/>
                  </a:cubicBezTo>
                  <a:cubicBezTo>
                    <a:pt x="1412064" y="-742"/>
                    <a:pt x="1535920" y="6148"/>
                    <a:pt x="1845628" y="0"/>
                  </a:cubicBezTo>
                  <a:cubicBezTo>
                    <a:pt x="2155336" y="-6148"/>
                    <a:pt x="2224144" y="-20812"/>
                    <a:pt x="2375897" y="0"/>
                  </a:cubicBezTo>
                  <a:cubicBezTo>
                    <a:pt x="2527650" y="20812"/>
                    <a:pt x="2951349" y="26740"/>
                    <a:pt x="3138967" y="0"/>
                  </a:cubicBezTo>
                  <a:cubicBezTo>
                    <a:pt x="3326585" y="-26740"/>
                    <a:pt x="3506753" y="-22232"/>
                    <a:pt x="3785636" y="0"/>
                  </a:cubicBezTo>
                  <a:cubicBezTo>
                    <a:pt x="4064519" y="22232"/>
                    <a:pt x="4252709" y="-5015"/>
                    <a:pt x="4374106" y="0"/>
                  </a:cubicBezTo>
                  <a:cubicBezTo>
                    <a:pt x="4495503" y="5015"/>
                    <a:pt x="4904021" y="18603"/>
                    <a:pt x="5078975" y="0"/>
                  </a:cubicBezTo>
                  <a:cubicBezTo>
                    <a:pt x="5253929" y="-18603"/>
                    <a:pt x="5586943" y="42748"/>
                    <a:pt x="5958446" y="0"/>
                  </a:cubicBezTo>
                  <a:cubicBezTo>
                    <a:pt x="6022600" y="-2552"/>
                    <a:pt x="6087709" y="73497"/>
                    <a:pt x="6096866" y="138420"/>
                  </a:cubicBezTo>
                  <a:cubicBezTo>
                    <a:pt x="6071785" y="326135"/>
                    <a:pt x="6106996" y="483256"/>
                    <a:pt x="6096866" y="697309"/>
                  </a:cubicBezTo>
                  <a:cubicBezTo>
                    <a:pt x="6086736" y="911362"/>
                    <a:pt x="6085497" y="976564"/>
                    <a:pt x="6096866" y="1213207"/>
                  </a:cubicBezTo>
                  <a:cubicBezTo>
                    <a:pt x="6086664" y="1281479"/>
                    <a:pt x="6028509" y="1362309"/>
                    <a:pt x="5958446" y="1351627"/>
                  </a:cubicBezTo>
                  <a:cubicBezTo>
                    <a:pt x="5787490" y="1353408"/>
                    <a:pt x="5534589" y="1337792"/>
                    <a:pt x="5369977" y="1351627"/>
                  </a:cubicBezTo>
                  <a:cubicBezTo>
                    <a:pt x="5205365" y="1365462"/>
                    <a:pt x="4814285" y="1380871"/>
                    <a:pt x="4665107" y="1351627"/>
                  </a:cubicBezTo>
                  <a:cubicBezTo>
                    <a:pt x="4515929" y="1322384"/>
                    <a:pt x="4274928" y="1357145"/>
                    <a:pt x="3902037" y="1351627"/>
                  </a:cubicBezTo>
                  <a:cubicBezTo>
                    <a:pt x="3529146" y="1346110"/>
                    <a:pt x="3550651" y="1345276"/>
                    <a:pt x="3313568" y="1351627"/>
                  </a:cubicBezTo>
                  <a:cubicBezTo>
                    <a:pt x="3076485" y="1357978"/>
                    <a:pt x="2822482" y="1386488"/>
                    <a:pt x="2550497" y="1351627"/>
                  </a:cubicBezTo>
                  <a:cubicBezTo>
                    <a:pt x="2278512" y="1316766"/>
                    <a:pt x="2117889" y="1318927"/>
                    <a:pt x="1845628" y="1351627"/>
                  </a:cubicBezTo>
                  <a:cubicBezTo>
                    <a:pt x="1573367" y="1384327"/>
                    <a:pt x="1333849" y="1366235"/>
                    <a:pt x="1082558" y="1351627"/>
                  </a:cubicBezTo>
                  <a:cubicBezTo>
                    <a:pt x="831267" y="1337020"/>
                    <a:pt x="553147" y="1338201"/>
                    <a:pt x="138420" y="1351627"/>
                  </a:cubicBezTo>
                  <a:cubicBezTo>
                    <a:pt x="58849" y="1343603"/>
                    <a:pt x="2746" y="1271321"/>
                    <a:pt x="0" y="1213207"/>
                  </a:cubicBezTo>
                  <a:cubicBezTo>
                    <a:pt x="-19591" y="955064"/>
                    <a:pt x="-23600" y="923161"/>
                    <a:pt x="0" y="686561"/>
                  </a:cubicBezTo>
                  <a:cubicBezTo>
                    <a:pt x="23600" y="449961"/>
                    <a:pt x="-23439" y="401759"/>
                    <a:pt x="0" y="138420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A458C1-6066-9D5A-D8BF-BC430CB089DD}"/>
                </a:ext>
              </a:extLst>
            </p:cNvPr>
            <p:cNvSpPr txBox="1"/>
            <p:nvPr/>
          </p:nvSpPr>
          <p:spPr>
            <a:xfrm>
              <a:off x="4049606" y="3794276"/>
              <a:ext cx="57742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ABCD </a:t>
              </a:r>
              <a:r>
                <a:rPr lang="en-US" sz="3000" b="1" dirty="0" err="1">
                  <a:solidFill>
                    <a:srgbClr val="FF0000"/>
                  </a:solidFill>
                </a:rPr>
                <a:t>không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là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vuông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vì</a:t>
              </a:r>
              <a:r>
                <a:rPr lang="en-US" sz="3000" b="1" dirty="0">
                  <a:solidFill>
                    <a:srgbClr val="FF0000"/>
                  </a:solidFill>
                </a:rPr>
                <a:t> 4 </a:t>
              </a:r>
              <a:r>
                <a:rPr lang="en-US" sz="3000" b="1" dirty="0" err="1">
                  <a:solidFill>
                    <a:srgbClr val="FF0000"/>
                  </a:solidFill>
                </a:rPr>
                <a:t>cạnh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không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dài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bằng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nhau</a:t>
              </a:r>
              <a:r>
                <a:rPr lang="en-US" sz="30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D23197-0393-2A1D-F7C0-440359CE4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058" y="3678382"/>
            <a:ext cx="2300644" cy="18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633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293CEA-9987-6C21-81AB-BD4304EC659E}"/>
              </a:ext>
            </a:extLst>
          </p:cNvPr>
          <p:cNvGrpSpPr/>
          <p:nvPr/>
        </p:nvGrpSpPr>
        <p:grpSpPr>
          <a:xfrm>
            <a:off x="2635213" y="280555"/>
            <a:ext cx="7304809" cy="1277273"/>
            <a:chOff x="2635213" y="280555"/>
            <a:chExt cx="7304809" cy="1277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A714AF-D6B2-A632-5DF8-FBFB4D2E736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F6B5AC-E7A7-F154-F348-6308359D21E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B052CB4-2B76-5518-F309-A0728336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363"/>
            <a:ext cx="2972026" cy="35159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8C35F8C-21AA-B62E-5819-004738DA8FD7}"/>
              </a:ext>
            </a:extLst>
          </p:cNvPr>
          <p:cNvGrpSpPr/>
          <p:nvPr/>
        </p:nvGrpSpPr>
        <p:grpSpPr>
          <a:xfrm>
            <a:off x="4255021" y="1994246"/>
            <a:ext cx="6096866" cy="1351627"/>
            <a:chOff x="3843156" y="3626295"/>
            <a:chExt cx="6096866" cy="13516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DFE591B-DDBA-9DDD-5F93-DDB1E7B0C249}"/>
                </a:ext>
              </a:extLst>
            </p:cNvPr>
            <p:cNvSpPr/>
            <p:nvPr/>
          </p:nvSpPr>
          <p:spPr>
            <a:xfrm>
              <a:off x="3843156" y="3626295"/>
              <a:ext cx="6096866" cy="1351627"/>
            </a:xfrm>
            <a:custGeom>
              <a:avLst/>
              <a:gdLst>
                <a:gd name="connsiteX0" fmla="*/ 0 w 6096866"/>
                <a:gd name="connsiteY0" fmla="*/ 138420 h 1351627"/>
                <a:gd name="connsiteX1" fmla="*/ 138420 w 6096866"/>
                <a:gd name="connsiteY1" fmla="*/ 0 h 1351627"/>
                <a:gd name="connsiteX2" fmla="*/ 843290 w 6096866"/>
                <a:gd name="connsiteY2" fmla="*/ 0 h 1351627"/>
                <a:gd name="connsiteX3" fmla="*/ 1606360 w 6096866"/>
                <a:gd name="connsiteY3" fmla="*/ 0 h 1351627"/>
                <a:gd name="connsiteX4" fmla="*/ 2078429 w 6096866"/>
                <a:gd name="connsiteY4" fmla="*/ 0 h 1351627"/>
                <a:gd name="connsiteX5" fmla="*/ 2841499 w 6096866"/>
                <a:gd name="connsiteY5" fmla="*/ 0 h 1351627"/>
                <a:gd name="connsiteX6" fmla="*/ 3313568 w 6096866"/>
                <a:gd name="connsiteY6" fmla="*/ 0 h 1351627"/>
                <a:gd name="connsiteX7" fmla="*/ 3843837 w 6096866"/>
                <a:gd name="connsiteY7" fmla="*/ 0 h 1351627"/>
                <a:gd name="connsiteX8" fmla="*/ 4548706 w 6096866"/>
                <a:gd name="connsiteY8" fmla="*/ 0 h 1351627"/>
                <a:gd name="connsiteX9" fmla="*/ 5078975 w 6096866"/>
                <a:gd name="connsiteY9" fmla="*/ 0 h 1351627"/>
                <a:gd name="connsiteX10" fmla="*/ 5958446 w 6096866"/>
                <a:gd name="connsiteY10" fmla="*/ 0 h 1351627"/>
                <a:gd name="connsiteX11" fmla="*/ 6096866 w 6096866"/>
                <a:gd name="connsiteY11" fmla="*/ 138420 h 1351627"/>
                <a:gd name="connsiteX12" fmla="*/ 6096866 w 6096866"/>
                <a:gd name="connsiteY12" fmla="*/ 643570 h 1351627"/>
                <a:gd name="connsiteX13" fmla="*/ 6096866 w 6096866"/>
                <a:gd name="connsiteY13" fmla="*/ 1213207 h 1351627"/>
                <a:gd name="connsiteX14" fmla="*/ 5958446 w 6096866"/>
                <a:gd name="connsiteY14" fmla="*/ 1351627 h 1351627"/>
                <a:gd name="connsiteX15" fmla="*/ 5195376 w 6096866"/>
                <a:gd name="connsiteY15" fmla="*/ 1351627 h 1351627"/>
                <a:gd name="connsiteX16" fmla="*/ 4606907 w 6096866"/>
                <a:gd name="connsiteY16" fmla="*/ 1351627 h 1351627"/>
                <a:gd name="connsiteX17" fmla="*/ 3960237 w 6096866"/>
                <a:gd name="connsiteY17" fmla="*/ 1351627 h 1351627"/>
                <a:gd name="connsiteX18" fmla="*/ 3197167 w 6096866"/>
                <a:gd name="connsiteY18" fmla="*/ 1351627 h 1351627"/>
                <a:gd name="connsiteX19" fmla="*/ 2725098 w 6096866"/>
                <a:gd name="connsiteY19" fmla="*/ 1351627 h 1351627"/>
                <a:gd name="connsiteX20" fmla="*/ 2253029 w 6096866"/>
                <a:gd name="connsiteY20" fmla="*/ 1351627 h 1351627"/>
                <a:gd name="connsiteX21" fmla="*/ 1780961 w 6096866"/>
                <a:gd name="connsiteY21" fmla="*/ 1351627 h 1351627"/>
                <a:gd name="connsiteX22" fmla="*/ 1076091 w 6096866"/>
                <a:gd name="connsiteY22" fmla="*/ 1351627 h 1351627"/>
                <a:gd name="connsiteX23" fmla="*/ 138420 w 6096866"/>
                <a:gd name="connsiteY23" fmla="*/ 1351627 h 1351627"/>
                <a:gd name="connsiteX24" fmla="*/ 0 w 6096866"/>
                <a:gd name="connsiteY24" fmla="*/ 1213207 h 1351627"/>
                <a:gd name="connsiteX25" fmla="*/ 0 w 6096866"/>
                <a:gd name="connsiteY25" fmla="*/ 675814 h 1351627"/>
                <a:gd name="connsiteX26" fmla="*/ 0 w 6096866"/>
                <a:gd name="connsiteY26" fmla="*/ 138420 h 135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96866" h="1351627" fill="none" extrusionOk="0">
                  <a:moveTo>
                    <a:pt x="0" y="138420"/>
                  </a:moveTo>
                  <a:cubicBezTo>
                    <a:pt x="224" y="58939"/>
                    <a:pt x="62808" y="-6064"/>
                    <a:pt x="138420" y="0"/>
                  </a:cubicBezTo>
                  <a:cubicBezTo>
                    <a:pt x="359084" y="571"/>
                    <a:pt x="613983" y="-3148"/>
                    <a:pt x="843290" y="0"/>
                  </a:cubicBezTo>
                  <a:cubicBezTo>
                    <a:pt x="1072597" y="3148"/>
                    <a:pt x="1250131" y="-35464"/>
                    <a:pt x="1606360" y="0"/>
                  </a:cubicBezTo>
                  <a:cubicBezTo>
                    <a:pt x="1962589" y="35464"/>
                    <a:pt x="1883722" y="19103"/>
                    <a:pt x="2078429" y="0"/>
                  </a:cubicBezTo>
                  <a:cubicBezTo>
                    <a:pt x="2273136" y="-19103"/>
                    <a:pt x="2608554" y="-34405"/>
                    <a:pt x="2841499" y="0"/>
                  </a:cubicBezTo>
                  <a:cubicBezTo>
                    <a:pt x="3074444" y="34405"/>
                    <a:pt x="3154790" y="1380"/>
                    <a:pt x="3313568" y="0"/>
                  </a:cubicBezTo>
                  <a:cubicBezTo>
                    <a:pt x="3472346" y="-1380"/>
                    <a:pt x="3624467" y="23040"/>
                    <a:pt x="3843837" y="0"/>
                  </a:cubicBezTo>
                  <a:cubicBezTo>
                    <a:pt x="4063207" y="-23040"/>
                    <a:pt x="4254481" y="-12994"/>
                    <a:pt x="4548706" y="0"/>
                  </a:cubicBezTo>
                  <a:cubicBezTo>
                    <a:pt x="4842931" y="12994"/>
                    <a:pt x="4821333" y="17840"/>
                    <a:pt x="5078975" y="0"/>
                  </a:cubicBezTo>
                  <a:cubicBezTo>
                    <a:pt x="5336617" y="-17840"/>
                    <a:pt x="5624319" y="-7413"/>
                    <a:pt x="5958446" y="0"/>
                  </a:cubicBezTo>
                  <a:cubicBezTo>
                    <a:pt x="6024033" y="3977"/>
                    <a:pt x="6090339" y="77869"/>
                    <a:pt x="6096866" y="138420"/>
                  </a:cubicBezTo>
                  <a:cubicBezTo>
                    <a:pt x="6085465" y="249429"/>
                    <a:pt x="6106797" y="498861"/>
                    <a:pt x="6096866" y="643570"/>
                  </a:cubicBezTo>
                  <a:cubicBezTo>
                    <a:pt x="6086936" y="788279"/>
                    <a:pt x="6088391" y="1017975"/>
                    <a:pt x="6096866" y="1213207"/>
                  </a:cubicBezTo>
                  <a:cubicBezTo>
                    <a:pt x="6095299" y="1300845"/>
                    <a:pt x="6028567" y="1347273"/>
                    <a:pt x="5958446" y="1351627"/>
                  </a:cubicBezTo>
                  <a:cubicBezTo>
                    <a:pt x="5718441" y="1342419"/>
                    <a:pt x="5425331" y="1313605"/>
                    <a:pt x="5195376" y="1351627"/>
                  </a:cubicBezTo>
                  <a:cubicBezTo>
                    <a:pt x="4965421" y="1389650"/>
                    <a:pt x="4745443" y="1341251"/>
                    <a:pt x="4606907" y="1351627"/>
                  </a:cubicBezTo>
                  <a:cubicBezTo>
                    <a:pt x="4468371" y="1362003"/>
                    <a:pt x="4187449" y="1382329"/>
                    <a:pt x="3960237" y="1351627"/>
                  </a:cubicBezTo>
                  <a:cubicBezTo>
                    <a:pt x="3733025" y="1320926"/>
                    <a:pt x="3433689" y="1357537"/>
                    <a:pt x="3197167" y="1351627"/>
                  </a:cubicBezTo>
                  <a:cubicBezTo>
                    <a:pt x="2960645" y="1345718"/>
                    <a:pt x="2924885" y="1330863"/>
                    <a:pt x="2725098" y="1351627"/>
                  </a:cubicBezTo>
                  <a:cubicBezTo>
                    <a:pt x="2525311" y="1372391"/>
                    <a:pt x="2404835" y="1362505"/>
                    <a:pt x="2253029" y="1351627"/>
                  </a:cubicBezTo>
                  <a:cubicBezTo>
                    <a:pt x="2101223" y="1340749"/>
                    <a:pt x="1959073" y="1361513"/>
                    <a:pt x="1780961" y="1351627"/>
                  </a:cubicBezTo>
                  <a:cubicBezTo>
                    <a:pt x="1602849" y="1341741"/>
                    <a:pt x="1329195" y="1378031"/>
                    <a:pt x="1076091" y="1351627"/>
                  </a:cubicBezTo>
                  <a:cubicBezTo>
                    <a:pt x="822987" y="1325224"/>
                    <a:pt x="532132" y="1315913"/>
                    <a:pt x="138420" y="1351627"/>
                  </a:cubicBezTo>
                  <a:cubicBezTo>
                    <a:pt x="76582" y="1345455"/>
                    <a:pt x="-4890" y="1280519"/>
                    <a:pt x="0" y="1213207"/>
                  </a:cubicBezTo>
                  <a:cubicBezTo>
                    <a:pt x="16738" y="978012"/>
                    <a:pt x="-17574" y="785032"/>
                    <a:pt x="0" y="675814"/>
                  </a:cubicBezTo>
                  <a:cubicBezTo>
                    <a:pt x="17574" y="566596"/>
                    <a:pt x="-7083" y="336064"/>
                    <a:pt x="0" y="138420"/>
                  </a:cubicBezTo>
                  <a:close/>
                </a:path>
                <a:path w="6096866" h="1351627" stroke="0" extrusionOk="0">
                  <a:moveTo>
                    <a:pt x="0" y="138420"/>
                  </a:moveTo>
                  <a:cubicBezTo>
                    <a:pt x="-6134" y="72255"/>
                    <a:pt x="53089" y="-9109"/>
                    <a:pt x="138420" y="0"/>
                  </a:cubicBezTo>
                  <a:cubicBezTo>
                    <a:pt x="379161" y="16744"/>
                    <a:pt x="478733" y="23820"/>
                    <a:pt x="668689" y="0"/>
                  </a:cubicBezTo>
                  <a:cubicBezTo>
                    <a:pt x="858645" y="-23820"/>
                    <a:pt x="985852" y="742"/>
                    <a:pt x="1198958" y="0"/>
                  </a:cubicBezTo>
                  <a:cubicBezTo>
                    <a:pt x="1412064" y="-742"/>
                    <a:pt x="1535920" y="6148"/>
                    <a:pt x="1845628" y="0"/>
                  </a:cubicBezTo>
                  <a:cubicBezTo>
                    <a:pt x="2155336" y="-6148"/>
                    <a:pt x="2224144" y="-20812"/>
                    <a:pt x="2375897" y="0"/>
                  </a:cubicBezTo>
                  <a:cubicBezTo>
                    <a:pt x="2527650" y="20812"/>
                    <a:pt x="2951349" y="26740"/>
                    <a:pt x="3138967" y="0"/>
                  </a:cubicBezTo>
                  <a:cubicBezTo>
                    <a:pt x="3326585" y="-26740"/>
                    <a:pt x="3506753" y="-22232"/>
                    <a:pt x="3785636" y="0"/>
                  </a:cubicBezTo>
                  <a:cubicBezTo>
                    <a:pt x="4064519" y="22232"/>
                    <a:pt x="4252709" y="-5015"/>
                    <a:pt x="4374106" y="0"/>
                  </a:cubicBezTo>
                  <a:cubicBezTo>
                    <a:pt x="4495503" y="5015"/>
                    <a:pt x="4904021" y="18603"/>
                    <a:pt x="5078975" y="0"/>
                  </a:cubicBezTo>
                  <a:cubicBezTo>
                    <a:pt x="5253929" y="-18603"/>
                    <a:pt x="5586943" y="42748"/>
                    <a:pt x="5958446" y="0"/>
                  </a:cubicBezTo>
                  <a:cubicBezTo>
                    <a:pt x="6022600" y="-2552"/>
                    <a:pt x="6087709" y="73497"/>
                    <a:pt x="6096866" y="138420"/>
                  </a:cubicBezTo>
                  <a:cubicBezTo>
                    <a:pt x="6071785" y="326135"/>
                    <a:pt x="6106996" y="483256"/>
                    <a:pt x="6096866" y="697309"/>
                  </a:cubicBezTo>
                  <a:cubicBezTo>
                    <a:pt x="6086736" y="911362"/>
                    <a:pt x="6085497" y="976564"/>
                    <a:pt x="6096866" y="1213207"/>
                  </a:cubicBezTo>
                  <a:cubicBezTo>
                    <a:pt x="6086664" y="1281479"/>
                    <a:pt x="6028509" y="1362309"/>
                    <a:pt x="5958446" y="1351627"/>
                  </a:cubicBezTo>
                  <a:cubicBezTo>
                    <a:pt x="5787490" y="1353408"/>
                    <a:pt x="5534589" y="1337792"/>
                    <a:pt x="5369977" y="1351627"/>
                  </a:cubicBezTo>
                  <a:cubicBezTo>
                    <a:pt x="5205365" y="1365462"/>
                    <a:pt x="4814285" y="1380871"/>
                    <a:pt x="4665107" y="1351627"/>
                  </a:cubicBezTo>
                  <a:cubicBezTo>
                    <a:pt x="4515929" y="1322384"/>
                    <a:pt x="4274928" y="1357145"/>
                    <a:pt x="3902037" y="1351627"/>
                  </a:cubicBezTo>
                  <a:cubicBezTo>
                    <a:pt x="3529146" y="1346110"/>
                    <a:pt x="3550651" y="1345276"/>
                    <a:pt x="3313568" y="1351627"/>
                  </a:cubicBezTo>
                  <a:cubicBezTo>
                    <a:pt x="3076485" y="1357978"/>
                    <a:pt x="2822482" y="1386488"/>
                    <a:pt x="2550497" y="1351627"/>
                  </a:cubicBezTo>
                  <a:cubicBezTo>
                    <a:pt x="2278512" y="1316766"/>
                    <a:pt x="2117889" y="1318927"/>
                    <a:pt x="1845628" y="1351627"/>
                  </a:cubicBezTo>
                  <a:cubicBezTo>
                    <a:pt x="1573367" y="1384327"/>
                    <a:pt x="1333849" y="1366235"/>
                    <a:pt x="1082558" y="1351627"/>
                  </a:cubicBezTo>
                  <a:cubicBezTo>
                    <a:pt x="831267" y="1337020"/>
                    <a:pt x="553147" y="1338201"/>
                    <a:pt x="138420" y="1351627"/>
                  </a:cubicBezTo>
                  <a:cubicBezTo>
                    <a:pt x="58849" y="1343603"/>
                    <a:pt x="2746" y="1271321"/>
                    <a:pt x="0" y="1213207"/>
                  </a:cubicBezTo>
                  <a:cubicBezTo>
                    <a:pt x="-19591" y="955064"/>
                    <a:pt x="-23600" y="923161"/>
                    <a:pt x="0" y="686561"/>
                  </a:cubicBezTo>
                  <a:cubicBezTo>
                    <a:pt x="23600" y="449961"/>
                    <a:pt x="-23439" y="401759"/>
                    <a:pt x="0" y="138420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A458C1-6066-9D5A-D8BF-BC430CB089DD}"/>
                </a:ext>
              </a:extLst>
            </p:cNvPr>
            <p:cNvSpPr txBox="1"/>
            <p:nvPr/>
          </p:nvSpPr>
          <p:spPr>
            <a:xfrm>
              <a:off x="4049606" y="3794276"/>
              <a:ext cx="57275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MNPQ </a:t>
              </a:r>
              <a:r>
                <a:rPr lang="en-US" sz="3000" b="1" dirty="0" err="1">
                  <a:solidFill>
                    <a:srgbClr val="FF0000"/>
                  </a:solidFill>
                </a:rPr>
                <a:t>không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là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vuông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vì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không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có</a:t>
              </a:r>
              <a:r>
                <a:rPr lang="en-US" sz="3000" b="1" dirty="0">
                  <a:solidFill>
                    <a:srgbClr val="FF0000"/>
                  </a:solidFill>
                </a:rPr>
                <a:t> 4 </a:t>
              </a:r>
              <a:r>
                <a:rPr lang="en-US" sz="3000" b="1" dirty="0" err="1">
                  <a:solidFill>
                    <a:srgbClr val="FF0000"/>
                  </a:solidFill>
                </a:rPr>
                <a:t>góc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vuông</a:t>
              </a:r>
              <a:r>
                <a:rPr lang="en-US" sz="30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7BE8A9F-E96F-3EB2-D5B6-DE48DB89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27" y="3678382"/>
            <a:ext cx="2064510" cy="18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23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D8366A-B6D3-9F91-49DF-7B179B72C0FB}"/>
              </a:ext>
            </a:extLst>
          </p:cNvPr>
          <p:cNvGrpSpPr/>
          <p:nvPr/>
        </p:nvGrpSpPr>
        <p:grpSpPr>
          <a:xfrm>
            <a:off x="592629" y="540328"/>
            <a:ext cx="9569679" cy="781807"/>
            <a:chOff x="592629" y="540328"/>
            <a:chExt cx="9569679" cy="781807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B704C775-056D-90E2-01CD-4614BB0D1776}"/>
                </a:ext>
              </a:extLst>
            </p:cNvPr>
            <p:cNvSpPr/>
            <p:nvPr/>
          </p:nvSpPr>
          <p:spPr>
            <a:xfrm>
              <a:off x="592629" y="540328"/>
              <a:ext cx="783474" cy="675409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BD0F7-496B-B74F-69B3-8213FCE04527}"/>
                </a:ext>
              </a:extLst>
            </p:cNvPr>
            <p:cNvSpPr txBox="1"/>
            <p:nvPr/>
          </p:nvSpPr>
          <p:spPr>
            <a:xfrm>
              <a:off x="1506681" y="706582"/>
              <a:ext cx="86556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/>
                <a:t>Vẽ</a:t>
              </a:r>
              <a:r>
                <a:rPr lang="en-US" sz="3400" b="1" dirty="0"/>
                <a:t> </a:t>
              </a:r>
              <a:r>
                <a:rPr lang="en-US" sz="3400" b="1" dirty="0" err="1"/>
                <a:t>và</a:t>
              </a:r>
              <a:r>
                <a:rPr lang="en-US" sz="3400" b="1" dirty="0"/>
                <a:t> </a:t>
              </a:r>
              <a:r>
                <a:rPr lang="en-US" sz="3400" b="1" dirty="0" err="1"/>
                <a:t>trang</a:t>
              </a:r>
              <a:r>
                <a:rPr lang="en-US" sz="3400" b="1" dirty="0"/>
                <a:t> </a:t>
              </a:r>
              <a:r>
                <a:rPr lang="en-US" sz="3400" b="1" dirty="0" err="1"/>
                <a:t>trí</a:t>
              </a:r>
              <a:r>
                <a:rPr lang="en-US" sz="3400" b="1" dirty="0"/>
                <a:t> </a:t>
              </a:r>
              <a:r>
                <a:rPr lang="en-US" sz="3400" b="1" dirty="0" err="1"/>
                <a:t>hình</a:t>
              </a:r>
              <a:r>
                <a:rPr lang="en-US" sz="3400" b="1" dirty="0"/>
                <a:t> </a:t>
              </a:r>
              <a:r>
                <a:rPr lang="en-US" sz="3400" b="1" dirty="0" err="1"/>
                <a:t>vuông</a:t>
              </a:r>
              <a:r>
                <a:rPr lang="en-US" sz="3400" b="1" dirty="0"/>
                <a:t> </a:t>
              </a:r>
              <a:r>
                <a:rPr lang="en-US" sz="3400" b="1" dirty="0" err="1"/>
                <a:t>trên</a:t>
              </a:r>
              <a:r>
                <a:rPr lang="en-US" sz="3400" b="1" dirty="0"/>
                <a:t> </a:t>
              </a:r>
              <a:r>
                <a:rPr lang="en-US" sz="3400" b="1" dirty="0" err="1"/>
                <a:t>giấy</a:t>
              </a:r>
              <a:r>
                <a:rPr lang="en-US" sz="3400" b="1" dirty="0"/>
                <a:t> </a:t>
              </a:r>
              <a:r>
                <a:rPr lang="en-US" sz="3400" b="1" dirty="0" err="1"/>
                <a:t>kẻ</a:t>
              </a:r>
              <a:r>
                <a:rPr lang="en-US" sz="3400" b="1" dirty="0"/>
                <a:t> ô </a:t>
              </a:r>
              <a:r>
                <a:rPr lang="en-US" sz="3400" b="1" dirty="0" err="1"/>
                <a:t>vuông</a:t>
              </a:r>
              <a:r>
                <a:rPr lang="en-US" sz="3400" b="1" dirty="0"/>
                <a:t>. </a:t>
              </a:r>
            </a:p>
          </p:txBody>
        </p:sp>
      </p:grpSp>
      <p:pic>
        <p:nvPicPr>
          <p:cNvPr id="13" name="Picture 12" descr="A picture containing shoji&#10;&#10;Description automatically generated">
            <a:extLst>
              <a:ext uri="{FF2B5EF4-FFF2-40B4-BE49-F238E27FC236}">
                <a16:creationId xmlns:a16="http://schemas.microsoft.com/office/drawing/2014/main" id="{23DE1BAE-532C-B867-EA9C-FA57F91A0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5" t="4461" r="3486" b="4906"/>
          <a:stretch/>
        </p:blipFill>
        <p:spPr>
          <a:xfrm>
            <a:off x="5404032" y="2825072"/>
            <a:ext cx="3121132" cy="268534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47981-109E-01AE-D941-A1D67D1F8B24}"/>
              </a:ext>
            </a:extLst>
          </p:cNvPr>
          <p:cNvCxnSpPr/>
          <p:nvPr/>
        </p:nvCxnSpPr>
        <p:spPr>
          <a:xfrm>
            <a:off x="5717309" y="3092927"/>
            <a:ext cx="24753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C872DB-566C-6F78-42F7-F11AB6AC5AA6}"/>
              </a:ext>
            </a:extLst>
          </p:cNvPr>
          <p:cNvCxnSpPr/>
          <p:nvPr/>
        </p:nvCxnSpPr>
        <p:spPr>
          <a:xfrm>
            <a:off x="5717309" y="5212673"/>
            <a:ext cx="24753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EE44BF-5AE6-E7FD-61D5-9E411A37BC97}"/>
              </a:ext>
            </a:extLst>
          </p:cNvPr>
          <p:cNvCxnSpPr>
            <a:cxnSpLocks/>
          </p:cNvCxnSpPr>
          <p:nvPr/>
        </p:nvCxnSpPr>
        <p:spPr>
          <a:xfrm>
            <a:off x="5717309" y="3053547"/>
            <a:ext cx="0" cy="21683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FCA785-C8BC-C877-EB41-2DE443304C57}"/>
              </a:ext>
            </a:extLst>
          </p:cNvPr>
          <p:cNvCxnSpPr>
            <a:cxnSpLocks/>
          </p:cNvCxnSpPr>
          <p:nvPr/>
        </p:nvCxnSpPr>
        <p:spPr>
          <a:xfrm>
            <a:off x="8192654" y="3074455"/>
            <a:ext cx="0" cy="21683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8995AE4-A208-17EC-D150-E8A0ABC38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" y="2825072"/>
            <a:ext cx="3205018" cy="379162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7956EDC-3AD8-75E5-6907-BC9B859B76DB}"/>
              </a:ext>
            </a:extLst>
          </p:cNvPr>
          <p:cNvGrpSpPr/>
          <p:nvPr/>
        </p:nvGrpSpPr>
        <p:grpSpPr>
          <a:xfrm>
            <a:off x="4296323" y="1579572"/>
            <a:ext cx="5317315" cy="826901"/>
            <a:chOff x="3843156" y="3638717"/>
            <a:chExt cx="6759035" cy="82690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CEA48C9-08B1-D0FA-D2F5-0E68EB6C4BEA}"/>
                </a:ext>
              </a:extLst>
            </p:cNvPr>
            <p:cNvSpPr/>
            <p:nvPr/>
          </p:nvSpPr>
          <p:spPr>
            <a:xfrm>
              <a:off x="3843156" y="3638717"/>
              <a:ext cx="6096866" cy="826901"/>
            </a:xfrm>
            <a:custGeom>
              <a:avLst/>
              <a:gdLst>
                <a:gd name="connsiteX0" fmla="*/ 0 w 6096866"/>
                <a:gd name="connsiteY0" fmla="*/ 84683 h 826901"/>
                <a:gd name="connsiteX1" fmla="*/ 84683 w 6096866"/>
                <a:gd name="connsiteY1" fmla="*/ 0 h 826901"/>
                <a:gd name="connsiteX2" fmla="*/ 861844 w 6096866"/>
                <a:gd name="connsiteY2" fmla="*/ 0 h 826901"/>
                <a:gd name="connsiteX3" fmla="*/ 1342630 w 6096866"/>
                <a:gd name="connsiteY3" fmla="*/ 0 h 826901"/>
                <a:gd name="connsiteX4" fmla="*/ 2060516 w 6096866"/>
                <a:gd name="connsiteY4" fmla="*/ 0 h 826901"/>
                <a:gd name="connsiteX5" fmla="*/ 2837677 w 6096866"/>
                <a:gd name="connsiteY5" fmla="*/ 0 h 826901"/>
                <a:gd name="connsiteX6" fmla="*/ 3318464 w 6096866"/>
                <a:gd name="connsiteY6" fmla="*/ 0 h 826901"/>
                <a:gd name="connsiteX7" fmla="*/ 4095625 w 6096866"/>
                <a:gd name="connsiteY7" fmla="*/ 0 h 826901"/>
                <a:gd name="connsiteX8" fmla="*/ 4576411 w 6096866"/>
                <a:gd name="connsiteY8" fmla="*/ 0 h 826901"/>
                <a:gd name="connsiteX9" fmla="*/ 5116472 w 6096866"/>
                <a:gd name="connsiteY9" fmla="*/ 0 h 826901"/>
                <a:gd name="connsiteX10" fmla="*/ 6012183 w 6096866"/>
                <a:gd name="connsiteY10" fmla="*/ 0 h 826901"/>
                <a:gd name="connsiteX11" fmla="*/ 6096866 w 6096866"/>
                <a:gd name="connsiteY11" fmla="*/ 84683 h 826901"/>
                <a:gd name="connsiteX12" fmla="*/ 6096866 w 6096866"/>
                <a:gd name="connsiteY12" fmla="*/ 742218 h 826901"/>
                <a:gd name="connsiteX13" fmla="*/ 6012183 w 6096866"/>
                <a:gd name="connsiteY13" fmla="*/ 826901 h 826901"/>
                <a:gd name="connsiteX14" fmla="*/ 5412847 w 6096866"/>
                <a:gd name="connsiteY14" fmla="*/ 826901 h 826901"/>
                <a:gd name="connsiteX15" fmla="*/ 4754236 w 6096866"/>
                <a:gd name="connsiteY15" fmla="*/ 826901 h 826901"/>
                <a:gd name="connsiteX16" fmla="*/ 4273450 w 6096866"/>
                <a:gd name="connsiteY16" fmla="*/ 826901 h 826901"/>
                <a:gd name="connsiteX17" fmla="*/ 3733389 w 6096866"/>
                <a:gd name="connsiteY17" fmla="*/ 826901 h 826901"/>
                <a:gd name="connsiteX18" fmla="*/ 3134052 w 6096866"/>
                <a:gd name="connsiteY18" fmla="*/ 826901 h 826901"/>
                <a:gd name="connsiteX19" fmla="*/ 2475441 w 6096866"/>
                <a:gd name="connsiteY19" fmla="*/ 826901 h 826901"/>
                <a:gd name="connsiteX20" fmla="*/ 1698280 w 6096866"/>
                <a:gd name="connsiteY20" fmla="*/ 826901 h 826901"/>
                <a:gd name="connsiteX21" fmla="*/ 1217494 w 6096866"/>
                <a:gd name="connsiteY21" fmla="*/ 826901 h 826901"/>
                <a:gd name="connsiteX22" fmla="*/ 736708 w 6096866"/>
                <a:gd name="connsiteY22" fmla="*/ 826901 h 826901"/>
                <a:gd name="connsiteX23" fmla="*/ 84683 w 6096866"/>
                <a:gd name="connsiteY23" fmla="*/ 826901 h 826901"/>
                <a:gd name="connsiteX24" fmla="*/ 0 w 6096866"/>
                <a:gd name="connsiteY24" fmla="*/ 742218 h 826901"/>
                <a:gd name="connsiteX25" fmla="*/ 0 w 6096866"/>
                <a:gd name="connsiteY25" fmla="*/ 84683 h 82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866" h="826901" fill="none" extrusionOk="0">
                  <a:moveTo>
                    <a:pt x="0" y="84683"/>
                  </a:moveTo>
                  <a:cubicBezTo>
                    <a:pt x="-4021" y="41992"/>
                    <a:pt x="29767" y="7046"/>
                    <a:pt x="84683" y="0"/>
                  </a:cubicBezTo>
                  <a:cubicBezTo>
                    <a:pt x="468674" y="-8928"/>
                    <a:pt x="593157" y="21977"/>
                    <a:pt x="861844" y="0"/>
                  </a:cubicBezTo>
                  <a:cubicBezTo>
                    <a:pt x="1130531" y="-21977"/>
                    <a:pt x="1241542" y="2439"/>
                    <a:pt x="1342630" y="0"/>
                  </a:cubicBezTo>
                  <a:cubicBezTo>
                    <a:pt x="1443718" y="-2439"/>
                    <a:pt x="1769860" y="28768"/>
                    <a:pt x="2060516" y="0"/>
                  </a:cubicBezTo>
                  <a:cubicBezTo>
                    <a:pt x="2351172" y="-28768"/>
                    <a:pt x="2601977" y="9924"/>
                    <a:pt x="2837677" y="0"/>
                  </a:cubicBezTo>
                  <a:cubicBezTo>
                    <a:pt x="3073377" y="-9924"/>
                    <a:pt x="3136147" y="7470"/>
                    <a:pt x="3318464" y="0"/>
                  </a:cubicBezTo>
                  <a:cubicBezTo>
                    <a:pt x="3500781" y="-7470"/>
                    <a:pt x="3856523" y="-21288"/>
                    <a:pt x="4095625" y="0"/>
                  </a:cubicBezTo>
                  <a:cubicBezTo>
                    <a:pt x="4334727" y="21288"/>
                    <a:pt x="4341145" y="-6813"/>
                    <a:pt x="4576411" y="0"/>
                  </a:cubicBezTo>
                  <a:cubicBezTo>
                    <a:pt x="4811677" y="6813"/>
                    <a:pt x="4941684" y="-19768"/>
                    <a:pt x="5116472" y="0"/>
                  </a:cubicBezTo>
                  <a:cubicBezTo>
                    <a:pt x="5291260" y="19768"/>
                    <a:pt x="5702801" y="37603"/>
                    <a:pt x="6012183" y="0"/>
                  </a:cubicBezTo>
                  <a:cubicBezTo>
                    <a:pt x="6056024" y="-9773"/>
                    <a:pt x="6104418" y="35744"/>
                    <a:pt x="6096866" y="84683"/>
                  </a:cubicBezTo>
                  <a:cubicBezTo>
                    <a:pt x="6111789" y="406855"/>
                    <a:pt x="6082738" y="503465"/>
                    <a:pt x="6096866" y="742218"/>
                  </a:cubicBezTo>
                  <a:cubicBezTo>
                    <a:pt x="6099330" y="793653"/>
                    <a:pt x="6066700" y="834467"/>
                    <a:pt x="6012183" y="826901"/>
                  </a:cubicBezTo>
                  <a:cubicBezTo>
                    <a:pt x="5819643" y="817710"/>
                    <a:pt x="5633677" y="849725"/>
                    <a:pt x="5412847" y="826901"/>
                  </a:cubicBezTo>
                  <a:cubicBezTo>
                    <a:pt x="5192017" y="804077"/>
                    <a:pt x="5007554" y="833297"/>
                    <a:pt x="4754236" y="826901"/>
                  </a:cubicBezTo>
                  <a:cubicBezTo>
                    <a:pt x="4500918" y="820505"/>
                    <a:pt x="4392508" y="819881"/>
                    <a:pt x="4273450" y="826901"/>
                  </a:cubicBezTo>
                  <a:cubicBezTo>
                    <a:pt x="4154392" y="833921"/>
                    <a:pt x="3966970" y="813233"/>
                    <a:pt x="3733389" y="826901"/>
                  </a:cubicBezTo>
                  <a:cubicBezTo>
                    <a:pt x="3499808" y="840569"/>
                    <a:pt x="3284041" y="839465"/>
                    <a:pt x="3134052" y="826901"/>
                  </a:cubicBezTo>
                  <a:cubicBezTo>
                    <a:pt x="2984063" y="814337"/>
                    <a:pt x="2737182" y="838573"/>
                    <a:pt x="2475441" y="826901"/>
                  </a:cubicBezTo>
                  <a:cubicBezTo>
                    <a:pt x="2213700" y="815229"/>
                    <a:pt x="2080476" y="793714"/>
                    <a:pt x="1698280" y="826901"/>
                  </a:cubicBezTo>
                  <a:cubicBezTo>
                    <a:pt x="1316084" y="860088"/>
                    <a:pt x="1434235" y="844139"/>
                    <a:pt x="1217494" y="826901"/>
                  </a:cubicBezTo>
                  <a:cubicBezTo>
                    <a:pt x="1000753" y="809663"/>
                    <a:pt x="865673" y="840818"/>
                    <a:pt x="736708" y="826901"/>
                  </a:cubicBezTo>
                  <a:cubicBezTo>
                    <a:pt x="607743" y="812984"/>
                    <a:pt x="242668" y="814738"/>
                    <a:pt x="84683" y="826901"/>
                  </a:cubicBezTo>
                  <a:cubicBezTo>
                    <a:pt x="35566" y="830583"/>
                    <a:pt x="-1980" y="783243"/>
                    <a:pt x="0" y="742218"/>
                  </a:cubicBezTo>
                  <a:cubicBezTo>
                    <a:pt x="-32522" y="429772"/>
                    <a:pt x="2932" y="409269"/>
                    <a:pt x="0" y="84683"/>
                  </a:cubicBezTo>
                  <a:close/>
                </a:path>
                <a:path w="6096866" h="826901" stroke="0" extrusionOk="0">
                  <a:moveTo>
                    <a:pt x="0" y="84683"/>
                  </a:moveTo>
                  <a:cubicBezTo>
                    <a:pt x="-5481" y="47102"/>
                    <a:pt x="29790" y="-8330"/>
                    <a:pt x="84683" y="0"/>
                  </a:cubicBezTo>
                  <a:cubicBezTo>
                    <a:pt x="298317" y="-23449"/>
                    <a:pt x="453128" y="-8978"/>
                    <a:pt x="624744" y="0"/>
                  </a:cubicBezTo>
                  <a:cubicBezTo>
                    <a:pt x="796360" y="8978"/>
                    <a:pt x="1041567" y="-6740"/>
                    <a:pt x="1164805" y="0"/>
                  </a:cubicBezTo>
                  <a:cubicBezTo>
                    <a:pt x="1288043" y="6740"/>
                    <a:pt x="1616323" y="-20085"/>
                    <a:pt x="1823416" y="0"/>
                  </a:cubicBezTo>
                  <a:cubicBezTo>
                    <a:pt x="2030509" y="20085"/>
                    <a:pt x="2149306" y="-16388"/>
                    <a:pt x="2363477" y="0"/>
                  </a:cubicBezTo>
                  <a:cubicBezTo>
                    <a:pt x="2577648" y="16388"/>
                    <a:pt x="2911941" y="-28793"/>
                    <a:pt x="3140639" y="0"/>
                  </a:cubicBezTo>
                  <a:cubicBezTo>
                    <a:pt x="3369337" y="28793"/>
                    <a:pt x="3497600" y="16962"/>
                    <a:pt x="3799250" y="0"/>
                  </a:cubicBezTo>
                  <a:cubicBezTo>
                    <a:pt x="4100900" y="-16962"/>
                    <a:pt x="4218690" y="-8100"/>
                    <a:pt x="4398586" y="0"/>
                  </a:cubicBezTo>
                  <a:cubicBezTo>
                    <a:pt x="4578482" y="8100"/>
                    <a:pt x="4941211" y="32331"/>
                    <a:pt x="5116472" y="0"/>
                  </a:cubicBezTo>
                  <a:cubicBezTo>
                    <a:pt x="5291733" y="-32331"/>
                    <a:pt x="5776310" y="-40161"/>
                    <a:pt x="6012183" y="0"/>
                  </a:cubicBezTo>
                  <a:cubicBezTo>
                    <a:pt x="6052614" y="-1316"/>
                    <a:pt x="6091270" y="44957"/>
                    <a:pt x="6096866" y="84683"/>
                  </a:cubicBezTo>
                  <a:cubicBezTo>
                    <a:pt x="6119149" y="361001"/>
                    <a:pt x="6095303" y="486803"/>
                    <a:pt x="6096866" y="742218"/>
                  </a:cubicBezTo>
                  <a:cubicBezTo>
                    <a:pt x="6097676" y="799434"/>
                    <a:pt x="6067779" y="819726"/>
                    <a:pt x="6012183" y="826901"/>
                  </a:cubicBezTo>
                  <a:cubicBezTo>
                    <a:pt x="5742852" y="851694"/>
                    <a:pt x="5692796" y="841396"/>
                    <a:pt x="5412847" y="826901"/>
                  </a:cubicBezTo>
                  <a:cubicBezTo>
                    <a:pt x="5132898" y="812406"/>
                    <a:pt x="4818562" y="834157"/>
                    <a:pt x="4635686" y="826901"/>
                  </a:cubicBezTo>
                  <a:cubicBezTo>
                    <a:pt x="4452810" y="819645"/>
                    <a:pt x="4157436" y="843467"/>
                    <a:pt x="3917800" y="826901"/>
                  </a:cubicBezTo>
                  <a:cubicBezTo>
                    <a:pt x="3678164" y="810335"/>
                    <a:pt x="3471035" y="849724"/>
                    <a:pt x="3140639" y="826901"/>
                  </a:cubicBezTo>
                  <a:cubicBezTo>
                    <a:pt x="2810243" y="804078"/>
                    <a:pt x="2671491" y="855303"/>
                    <a:pt x="2541302" y="826901"/>
                  </a:cubicBezTo>
                  <a:cubicBezTo>
                    <a:pt x="2411113" y="798499"/>
                    <a:pt x="2126801" y="821653"/>
                    <a:pt x="1764141" y="826901"/>
                  </a:cubicBezTo>
                  <a:cubicBezTo>
                    <a:pt x="1401481" y="832149"/>
                    <a:pt x="1321336" y="853034"/>
                    <a:pt x="1046255" y="826901"/>
                  </a:cubicBezTo>
                  <a:cubicBezTo>
                    <a:pt x="771174" y="800768"/>
                    <a:pt x="371626" y="804870"/>
                    <a:pt x="84683" y="826901"/>
                  </a:cubicBezTo>
                  <a:cubicBezTo>
                    <a:pt x="33599" y="836977"/>
                    <a:pt x="4379" y="798839"/>
                    <a:pt x="0" y="742218"/>
                  </a:cubicBezTo>
                  <a:cubicBezTo>
                    <a:pt x="21767" y="439237"/>
                    <a:pt x="25356" y="375746"/>
                    <a:pt x="0" y="84683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54D2CD-8BC9-2D58-15BE-09043803F483}"/>
                </a:ext>
              </a:extLst>
            </p:cNvPr>
            <p:cNvSpPr txBox="1"/>
            <p:nvPr/>
          </p:nvSpPr>
          <p:spPr>
            <a:xfrm>
              <a:off x="4226251" y="3763857"/>
              <a:ext cx="63759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Bước</a:t>
              </a:r>
              <a:r>
                <a:rPr lang="en-US" sz="3000" b="1" dirty="0">
                  <a:solidFill>
                    <a:srgbClr val="FF0000"/>
                  </a:solidFill>
                </a:rPr>
                <a:t> 1: </a:t>
              </a:r>
              <a:r>
                <a:rPr lang="en-US" sz="3000" b="1" dirty="0" err="1">
                  <a:solidFill>
                    <a:srgbClr val="FF0000"/>
                  </a:solidFill>
                </a:rPr>
                <a:t>Vẽ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vuông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DCBE105-7FE1-BD62-2B25-4F17B4EDE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4905989" y="2329052"/>
            <a:ext cx="919996" cy="9199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4502C1-629E-6023-E00A-A1B37EA27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7352111" y="2329051"/>
            <a:ext cx="919996" cy="9199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34C898-E867-201F-7916-050BE1D87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7347229" y="4369269"/>
            <a:ext cx="919996" cy="9199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01C35F-A407-B51B-4F26-8C156B2EA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4887698" y="4391106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8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0157 -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4.79167E-6 0.3099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125 L -0.20442 0.0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156 -0.300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151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D8366A-B6D3-9F91-49DF-7B179B72C0FB}"/>
              </a:ext>
            </a:extLst>
          </p:cNvPr>
          <p:cNvGrpSpPr/>
          <p:nvPr/>
        </p:nvGrpSpPr>
        <p:grpSpPr>
          <a:xfrm>
            <a:off x="592629" y="540328"/>
            <a:ext cx="9569679" cy="781807"/>
            <a:chOff x="592629" y="540328"/>
            <a:chExt cx="9569679" cy="781807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B704C775-056D-90E2-01CD-4614BB0D1776}"/>
                </a:ext>
              </a:extLst>
            </p:cNvPr>
            <p:cNvSpPr/>
            <p:nvPr/>
          </p:nvSpPr>
          <p:spPr>
            <a:xfrm>
              <a:off x="592629" y="540328"/>
              <a:ext cx="783474" cy="675409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BD0F7-496B-B74F-69B3-8213FCE04527}"/>
                </a:ext>
              </a:extLst>
            </p:cNvPr>
            <p:cNvSpPr txBox="1"/>
            <p:nvPr/>
          </p:nvSpPr>
          <p:spPr>
            <a:xfrm>
              <a:off x="1506681" y="706582"/>
              <a:ext cx="86556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/>
                <a:t>Vẽ</a:t>
              </a:r>
              <a:r>
                <a:rPr lang="en-US" sz="3400" b="1" dirty="0"/>
                <a:t> </a:t>
              </a:r>
              <a:r>
                <a:rPr lang="en-US" sz="3400" b="1" dirty="0" err="1"/>
                <a:t>và</a:t>
              </a:r>
              <a:r>
                <a:rPr lang="en-US" sz="3400" b="1" dirty="0"/>
                <a:t> </a:t>
              </a:r>
              <a:r>
                <a:rPr lang="en-US" sz="3400" b="1" dirty="0" err="1"/>
                <a:t>trang</a:t>
              </a:r>
              <a:r>
                <a:rPr lang="en-US" sz="3400" b="1" dirty="0"/>
                <a:t> </a:t>
              </a:r>
              <a:r>
                <a:rPr lang="en-US" sz="3400" b="1" dirty="0" err="1"/>
                <a:t>trí</a:t>
              </a:r>
              <a:r>
                <a:rPr lang="en-US" sz="3400" b="1" dirty="0"/>
                <a:t> </a:t>
              </a:r>
              <a:r>
                <a:rPr lang="en-US" sz="3400" b="1" dirty="0" err="1"/>
                <a:t>hình</a:t>
              </a:r>
              <a:r>
                <a:rPr lang="en-US" sz="3400" b="1" dirty="0"/>
                <a:t> </a:t>
              </a:r>
              <a:r>
                <a:rPr lang="en-US" sz="3400" b="1" dirty="0" err="1"/>
                <a:t>vuông</a:t>
              </a:r>
              <a:r>
                <a:rPr lang="en-US" sz="3400" b="1" dirty="0"/>
                <a:t> </a:t>
              </a:r>
              <a:r>
                <a:rPr lang="en-US" sz="3400" b="1" dirty="0" err="1"/>
                <a:t>trên</a:t>
              </a:r>
              <a:r>
                <a:rPr lang="en-US" sz="3400" b="1" dirty="0"/>
                <a:t> </a:t>
              </a:r>
              <a:r>
                <a:rPr lang="en-US" sz="3400" b="1" dirty="0" err="1"/>
                <a:t>giấy</a:t>
              </a:r>
              <a:r>
                <a:rPr lang="en-US" sz="3400" b="1" dirty="0"/>
                <a:t> </a:t>
              </a:r>
              <a:r>
                <a:rPr lang="en-US" sz="3400" b="1" dirty="0" err="1"/>
                <a:t>kẻ</a:t>
              </a:r>
              <a:r>
                <a:rPr lang="en-US" sz="3400" b="1" dirty="0"/>
                <a:t> ô </a:t>
              </a:r>
              <a:r>
                <a:rPr lang="en-US" sz="3400" b="1" dirty="0" err="1"/>
                <a:t>vuông</a:t>
              </a:r>
              <a:r>
                <a:rPr lang="en-US" sz="3400" b="1" dirty="0"/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F5CF48-F89F-0F2D-15D9-DFDC7D4E3D00}"/>
              </a:ext>
            </a:extLst>
          </p:cNvPr>
          <p:cNvGrpSpPr/>
          <p:nvPr/>
        </p:nvGrpSpPr>
        <p:grpSpPr>
          <a:xfrm>
            <a:off x="5404032" y="2825072"/>
            <a:ext cx="3121132" cy="2685348"/>
            <a:chOff x="5404032" y="2825072"/>
            <a:chExt cx="3121132" cy="2685348"/>
          </a:xfrm>
        </p:grpSpPr>
        <p:pic>
          <p:nvPicPr>
            <p:cNvPr id="13" name="Picture 12" descr="A picture containing shoji&#10;&#10;Description automatically generated">
              <a:extLst>
                <a:ext uri="{FF2B5EF4-FFF2-40B4-BE49-F238E27FC236}">
                  <a16:creationId xmlns:a16="http://schemas.microsoft.com/office/drawing/2014/main" id="{23DE1BAE-532C-B867-EA9C-FA57F91A0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5" t="4461" r="3486" b="4906"/>
            <a:stretch/>
          </p:blipFill>
          <p:spPr>
            <a:xfrm>
              <a:off x="5404032" y="2825072"/>
              <a:ext cx="3121132" cy="268534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11549E-1027-37E7-2958-5AEE27E70F3C}"/>
                </a:ext>
              </a:extLst>
            </p:cNvPr>
            <p:cNvGrpSpPr/>
            <p:nvPr/>
          </p:nvGrpSpPr>
          <p:grpSpPr>
            <a:xfrm>
              <a:off x="5717309" y="3053547"/>
              <a:ext cx="2475345" cy="2189272"/>
              <a:chOff x="5717309" y="3053547"/>
              <a:chExt cx="2475345" cy="218927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2547981-109E-01AE-D941-A1D67D1F8B24}"/>
                  </a:ext>
                </a:extLst>
              </p:cNvPr>
              <p:cNvCxnSpPr/>
              <p:nvPr/>
            </p:nvCxnSpPr>
            <p:spPr>
              <a:xfrm>
                <a:off x="5717309" y="3092927"/>
                <a:ext cx="2475345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CC872DB-566C-6F78-42F7-F11AB6AC5AA6}"/>
                  </a:ext>
                </a:extLst>
              </p:cNvPr>
              <p:cNvCxnSpPr/>
              <p:nvPr/>
            </p:nvCxnSpPr>
            <p:spPr>
              <a:xfrm>
                <a:off x="5717309" y="5212673"/>
                <a:ext cx="2475345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AEE44BF-5AE6-E7FD-61D5-9E411A37B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7309" y="3053547"/>
                <a:ext cx="0" cy="21683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BFCA785-C8BC-C877-EB41-2DE443304C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654" y="3074455"/>
                <a:ext cx="0" cy="21683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8995AE4-A208-17EC-D150-E8A0ABC38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" y="2825072"/>
            <a:ext cx="3205018" cy="379162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7956EDC-3AD8-75E5-6907-BC9B859B76DB}"/>
              </a:ext>
            </a:extLst>
          </p:cNvPr>
          <p:cNvGrpSpPr/>
          <p:nvPr/>
        </p:nvGrpSpPr>
        <p:grpSpPr>
          <a:xfrm>
            <a:off x="4296323" y="1579572"/>
            <a:ext cx="6371677" cy="826901"/>
            <a:chOff x="3843156" y="3638717"/>
            <a:chExt cx="6759035" cy="82690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CEA48C9-08B1-D0FA-D2F5-0E68EB6C4BEA}"/>
                </a:ext>
              </a:extLst>
            </p:cNvPr>
            <p:cNvSpPr/>
            <p:nvPr/>
          </p:nvSpPr>
          <p:spPr>
            <a:xfrm>
              <a:off x="3843156" y="3638717"/>
              <a:ext cx="6096866" cy="826901"/>
            </a:xfrm>
            <a:custGeom>
              <a:avLst/>
              <a:gdLst>
                <a:gd name="connsiteX0" fmla="*/ 0 w 6096866"/>
                <a:gd name="connsiteY0" fmla="*/ 84683 h 826901"/>
                <a:gd name="connsiteX1" fmla="*/ 84683 w 6096866"/>
                <a:gd name="connsiteY1" fmla="*/ 0 h 826901"/>
                <a:gd name="connsiteX2" fmla="*/ 861844 w 6096866"/>
                <a:gd name="connsiteY2" fmla="*/ 0 h 826901"/>
                <a:gd name="connsiteX3" fmla="*/ 1342630 w 6096866"/>
                <a:gd name="connsiteY3" fmla="*/ 0 h 826901"/>
                <a:gd name="connsiteX4" fmla="*/ 2060516 w 6096866"/>
                <a:gd name="connsiteY4" fmla="*/ 0 h 826901"/>
                <a:gd name="connsiteX5" fmla="*/ 2837677 w 6096866"/>
                <a:gd name="connsiteY5" fmla="*/ 0 h 826901"/>
                <a:gd name="connsiteX6" fmla="*/ 3318464 w 6096866"/>
                <a:gd name="connsiteY6" fmla="*/ 0 h 826901"/>
                <a:gd name="connsiteX7" fmla="*/ 4095625 w 6096866"/>
                <a:gd name="connsiteY7" fmla="*/ 0 h 826901"/>
                <a:gd name="connsiteX8" fmla="*/ 4576411 w 6096866"/>
                <a:gd name="connsiteY8" fmla="*/ 0 h 826901"/>
                <a:gd name="connsiteX9" fmla="*/ 5116472 w 6096866"/>
                <a:gd name="connsiteY9" fmla="*/ 0 h 826901"/>
                <a:gd name="connsiteX10" fmla="*/ 6012183 w 6096866"/>
                <a:gd name="connsiteY10" fmla="*/ 0 h 826901"/>
                <a:gd name="connsiteX11" fmla="*/ 6096866 w 6096866"/>
                <a:gd name="connsiteY11" fmla="*/ 84683 h 826901"/>
                <a:gd name="connsiteX12" fmla="*/ 6096866 w 6096866"/>
                <a:gd name="connsiteY12" fmla="*/ 742218 h 826901"/>
                <a:gd name="connsiteX13" fmla="*/ 6012183 w 6096866"/>
                <a:gd name="connsiteY13" fmla="*/ 826901 h 826901"/>
                <a:gd name="connsiteX14" fmla="*/ 5412847 w 6096866"/>
                <a:gd name="connsiteY14" fmla="*/ 826901 h 826901"/>
                <a:gd name="connsiteX15" fmla="*/ 4754236 w 6096866"/>
                <a:gd name="connsiteY15" fmla="*/ 826901 h 826901"/>
                <a:gd name="connsiteX16" fmla="*/ 4273450 w 6096866"/>
                <a:gd name="connsiteY16" fmla="*/ 826901 h 826901"/>
                <a:gd name="connsiteX17" fmla="*/ 3733389 w 6096866"/>
                <a:gd name="connsiteY17" fmla="*/ 826901 h 826901"/>
                <a:gd name="connsiteX18" fmla="*/ 3134052 w 6096866"/>
                <a:gd name="connsiteY18" fmla="*/ 826901 h 826901"/>
                <a:gd name="connsiteX19" fmla="*/ 2475441 w 6096866"/>
                <a:gd name="connsiteY19" fmla="*/ 826901 h 826901"/>
                <a:gd name="connsiteX20" fmla="*/ 1698280 w 6096866"/>
                <a:gd name="connsiteY20" fmla="*/ 826901 h 826901"/>
                <a:gd name="connsiteX21" fmla="*/ 1217494 w 6096866"/>
                <a:gd name="connsiteY21" fmla="*/ 826901 h 826901"/>
                <a:gd name="connsiteX22" fmla="*/ 736708 w 6096866"/>
                <a:gd name="connsiteY22" fmla="*/ 826901 h 826901"/>
                <a:gd name="connsiteX23" fmla="*/ 84683 w 6096866"/>
                <a:gd name="connsiteY23" fmla="*/ 826901 h 826901"/>
                <a:gd name="connsiteX24" fmla="*/ 0 w 6096866"/>
                <a:gd name="connsiteY24" fmla="*/ 742218 h 826901"/>
                <a:gd name="connsiteX25" fmla="*/ 0 w 6096866"/>
                <a:gd name="connsiteY25" fmla="*/ 84683 h 82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866" h="826901" fill="none" extrusionOk="0">
                  <a:moveTo>
                    <a:pt x="0" y="84683"/>
                  </a:moveTo>
                  <a:cubicBezTo>
                    <a:pt x="-4021" y="41992"/>
                    <a:pt x="29767" y="7046"/>
                    <a:pt x="84683" y="0"/>
                  </a:cubicBezTo>
                  <a:cubicBezTo>
                    <a:pt x="468674" y="-8928"/>
                    <a:pt x="593157" y="21977"/>
                    <a:pt x="861844" y="0"/>
                  </a:cubicBezTo>
                  <a:cubicBezTo>
                    <a:pt x="1130531" y="-21977"/>
                    <a:pt x="1241542" y="2439"/>
                    <a:pt x="1342630" y="0"/>
                  </a:cubicBezTo>
                  <a:cubicBezTo>
                    <a:pt x="1443718" y="-2439"/>
                    <a:pt x="1769860" y="28768"/>
                    <a:pt x="2060516" y="0"/>
                  </a:cubicBezTo>
                  <a:cubicBezTo>
                    <a:pt x="2351172" y="-28768"/>
                    <a:pt x="2601977" y="9924"/>
                    <a:pt x="2837677" y="0"/>
                  </a:cubicBezTo>
                  <a:cubicBezTo>
                    <a:pt x="3073377" y="-9924"/>
                    <a:pt x="3136147" y="7470"/>
                    <a:pt x="3318464" y="0"/>
                  </a:cubicBezTo>
                  <a:cubicBezTo>
                    <a:pt x="3500781" y="-7470"/>
                    <a:pt x="3856523" y="-21288"/>
                    <a:pt x="4095625" y="0"/>
                  </a:cubicBezTo>
                  <a:cubicBezTo>
                    <a:pt x="4334727" y="21288"/>
                    <a:pt x="4341145" y="-6813"/>
                    <a:pt x="4576411" y="0"/>
                  </a:cubicBezTo>
                  <a:cubicBezTo>
                    <a:pt x="4811677" y="6813"/>
                    <a:pt x="4941684" y="-19768"/>
                    <a:pt x="5116472" y="0"/>
                  </a:cubicBezTo>
                  <a:cubicBezTo>
                    <a:pt x="5291260" y="19768"/>
                    <a:pt x="5702801" y="37603"/>
                    <a:pt x="6012183" y="0"/>
                  </a:cubicBezTo>
                  <a:cubicBezTo>
                    <a:pt x="6056024" y="-9773"/>
                    <a:pt x="6104418" y="35744"/>
                    <a:pt x="6096866" y="84683"/>
                  </a:cubicBezTo>
                  <a:cubicBezTo>
                    <a:pt x="6111789" y="406855"/>
                    <a:pt x="6082738" y="503465"/>
                    <a:pt x="6096866" y="742218"/>
                  </a:cubicBezTo>
                  <a:cubicBezTo>
                    <a:pt x="6099330" y="793653"/>
                    <a:pt x="6066700" y="834467"/>
                    <a:pt x="6012183" y="826901"/>
                  </a:cubicBezTo>
                  <a:cubicBezTo>
                    <a:pt x="5819643" y="817710"/>
                    <a:pt x="5633677" y="849725"/>
                    <a:pt x="5412847" y="826901"/>
                  </a:cubicBezTo>
                  <a:cubicBezTo>
                    <a:pt x="5192017" y="804077"/>
                    <a:pt x="5007554" y="833297"/>
                    <a:pt x="4754236" y="826901"/>
                  </a:cubicBezTo>
                  <a:cubicBezTo>
                    <a:pt x="4500918" y="820505"/>
                    <a:pt x="4392508" y="819881"/>
                    <a:pt x="4273450" y="826901"/>
                  </a:cubicBezTo>
                  <a:cubicBezTo>
                    <a:pt x="4154392" y="833921"/>
                    <a:pt x="3966970" y="813233"/>
                    <a:pt x="3733389" y="826901"/>
                  </a:cubicBezTo>
                  <a:cubicBezTo>
                    <a:pt x="3499808" y="840569"/>
                    <a:pt x="3284041" y="839465"/>
                    <a:pt x="3134052" y="826901"/>
                  </a:cubicBezTo>
                  <a:cubicBezTo>
                    <a:pt x="2984063" y="814337"/>
                    <a:pt x="2737182" y="838573"/>
                    <a:pt x="2475441" y="826901"/>
                  </a:cubicBezTo>
                  <a:cubicBezTo>
                    <a:pt x="2213700" y="815229"/>
                    <a:pt x="2080476" y="793714"/>
                    <a:pt x="1698280" y="826901"/>
                  </a:cubicBezTo>
                  <a:cubicBezTo>
                    <a:pt x="1316084" y="860088"/>
                    <a:pt x="1434235" y="844139"/>
                    <a:pt x="1217494" y="826901"/>
                  </a:cubicBezTo>
                  <a:cubicBezTo>
                    <a:pt x="1000753" y="809663"/>
                    <a:pt x="865673" y="840818"/>
                    <a:pt x="736708" y="826901"/>
                  </a:cubicBezTo>
                  <a:cubicBezTo>
                    <a:pt x="607743" y="812984"/>
                    <a:pt x="242668" y="814738"/>
                    <a:pt x="84683" y="826901"/>
                  </a:cubicBezTo>
                  <a:cubicBezTo>
                    <a:pt x="35566" y="830583"/>
                    <a:pt x="-1980" y="783243"/>
                    <a:pt x="0" y="742218"/>
                  </a:cubicBezTo>
                  <a:cubicBezTo>
                    <a:pt x="-32522" y="429772"/>
                    <a:pt x="2932" y="409269"/>
                    <a:pt x="0" y="84683"/>
                  </a:cubicBezTo>
                  <a:close/>
                </a:path>
                <a:path w="6096866" h="826901" stroke="0" extrusionOk="0">
                  <a:moveTo>
                    <a:pt x="0" y="84683"/>
                  </a:moveTo>
                  <a:cubicBezTo>
                    <a:pt x="-5481" y="47102"/>
                    <a:pt x="29790" y="-8330"/>
                    <a:pt x="84683" y="0"/>
                  </a:cubicBezTo>
                  <a:cubicBezTo>
                    <a:pt x="298317" y="-23449"/>
                    <a:pt x="453128" y="-8978"/>
                    <a:pt x="624744" y="0"/>
                  </a:cubicBezTo>
                  <a:cubicBezTo>
                    <a:pt x="796360" y="8978"/>
                    <a:pt x="1041567" y="-6740"/>
                    <a:pt x="1164805" y="0"/>
                  </a:cubicBezTo>
                  <a:cubicBezTo>
                    <a:pt x="1288043" y="6740"/>
                    <a:pt x="1616323" y="-20085"/>
                    <a:pt x="1823416" y="0"/>
                  </a:cubicBezTo>
                  <a:cubicBezTo>
                    <a:pt x="2030509" y="20085"/>
                    <a:pt x="2149306" y="-16388"/>
                    <a:pt x="2363477" y="0"/>
                  </a:cubicBezTo>
                  <a:cubicBezTo>
                    <a:pt x="2577648" y="16388"/>
                    <a:pt x="2911941" y="-28793"/>
                    <a:pt x="3140639" y="0"/>
                  </a:cubicBezTo>
                  <a:cubicBezTo>
                    <a:pt x="3369337" y="28793"/>
                    <a:pt x="3497600" y="16962"/>
                    <a:pt x="3799250" y="0"/>
                  </a:cubicBezTo>
                  <a:cubicBezTo>
                    <a:pt x="4100900" y="-16962"/>
                    <a:pt x="4218690" y="-8100"/>
                    <a:pt x="4398586" y="0"/>
                  </a:cubicBezTo>
                  <a:cubicBezTo>
                    <a:pt x="4578482" y="8100"/>
                    <a:pt x="4941211" y="32331"/>
                    <a:pt x="5116472" y="0"/>
                  </a:cubicBezTo>
                  <a:cubicBezTo>
                    <a:pt x="5291733" y="-32331"/>
                    <a:pt x="5776310" y="-40161"/>
                    <a:pt x="6012183" y="0"/>
                  </a:cubicBezTo>
                  <a:cubicBezTo>
                    <a:pt x="6052614" y="-1316"/>
                    <a:pt x="6091270" y="44957"/>
                    <a:pt x="6096866" y="84683"/>
                  </a:cubicBezTo>
                  <a:cubicBezTo>
                    <a:pt x="6119149" y="361001"/>
                    <a:pt x="6095303" y="486803"/>
                    <a:pt x="6096866" y="742218"/>
                  </a:cubicBezTo>
                  <a:cubicBezTo>
                    <a:pt x="6097676" y="799434"/>
                    <a:pt x="6067779" y="819726"/>
                    <a:pt x="6012183" y="826901"/>
                  </a:cubicBezTo>
                  <a:cubicBezTo>
                    <a:pt x="5742852" y="851694"/>
                    <a:pt x="5692796" y="841396"/>
                    <a:pt x="5412847" y="826901"/>
                  </a:cubicBezTo>
                  <a:cubicBezTo>
                    <a:pt x="5132898" y="812406"/>
                    <a:pt x="4818562" y="834157"/>
                    <a:pt x="4635686" y="826901"/>
                  </a:cubicBezTo>
                  <a:cubicBezTo>
                    <a:pt x="4452810" y="819645"/>
                    <a:pt x="4157436" y="843467"/>
                    <a:pt x="3917800" y="826901"/>
                  </a:cubicBezTo>
                  <a:cubicBezTo>
                    <a:pt x="3678164" y="810335"/>
                    <a:pt x="3471035" y="849724"/>
                    <a:pt x="3140639" y="826901"/>
                  </a:cubicBezTo>
                  <a:cubicBezTo>
                    <a:pt x="2810243" y="804078"/>
                    <a:pt x="2671491" y="855303"/>
                    <a:pt x="2541302" y="826901"/>
                  </a:cubicBezTo>
                  <a:cubicBezTo>
                    <a:pt x="2411113" y="798499"/>
                    <a:pt x="2126801" y="821653"/>
                    <a:pt x="1764141" y="826901"/>
                  </a:cubicBezTo>
                  <a:cubicBezTo>
                    <a:pt x="1401481" y="832149"/>
                    <a:pt x="1321336" y="853034"/>
                    <a:pt x="1046255" y="826901"/>
                  </a:cubicBezTo>
                  <a:cubicBezTo>
                    <a:pt x="771174" y="800768"/>
                    <a:pt x="371626" y="804870"/>
                    <a:pt x="84683" y="826901"/>
                  </a:cubicBezTo>
                  <a:cubicBezTo>
                    <a:pt x="33599" y="836977"/>
                    <a:pt x="4379" y="798839"/>
                    <a:pt x="0" y="742218"/>
                  </a:cubicBezTo>
                  <a:cubicBezTo>
                    <a:pt x="21767" y="439237"/>
                    <a:pt x="25356" y="375746"/>
                    <a:pt x="0" y="84683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54D2CD-8BC9-2D58-15BE-09043803F483}"/>
                </a:ext>
              </a:extLst>
            </p:cNvPr>
            <p:cNvSpPr txBox="1"/>
            <p:nvPr/>
          </p:nvSpPr>
          <p:spPr>
            <a:xfrm>
              <a:off x="4226251" y="3763857"/>
              <a:ext cx="63759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Bước</a:t>
              </a:r>
              <a:r>
                <a:rPr lang="en-US" sz="3000" b="1" dirty="0">
                  <a:solidFill>
                    <a:srgbClr val="FF0000"/>
                  </a:solidFill>
                </a:rPr>
                <a:t> 2: </a:t>
              </a:r>
              <a:r>
                <a:rPr lang="en-US" sz="3000" b="1" dirty="0" err="1">
                  <a:solidFill>
                    <a:srgbClr val="FF0000"/>
                  </a:solidFill>
                </a:rPr>
                <a:t>Vẽ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trang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trí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vuông</a:t>
              </a:r>
              <a:r>
                <a:rPr lang="en-US" sz="30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64E086-2739-7D14-EA65-BAC0BD2582E5}"/>
              </a:ext>
            </a:extLst>
          </p:cNvPr>
          <p:cNvCxnSpPr/>
          <p:nvPr/>
        </p:nvCxnSpPr>
        <p:spPr>
          <a:xfrm flipH="1">
            <a:off x="5717309" y="3092927"/>
            <a:ext cx="1247289" cy="10657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EE443A-57DD-CE9E-E9C0-C3E038A0FF2F}"/>
              </a:ext>
            </a:extLst>
          </p:cNvPr>
          <p:cNvCxnSpPr/>
          <p:nvPr/>
        </p:nvCxnSpPr>
        <p:spPr>
          <a:xfrm flipH="1">
            <a:off x="6945365" y="4181272"/>
            <a:ext cx="1247289" cy="10657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0A65A6-27E8-BA7C-CA69-FB5EDD5B22FD}"/>
              </a:ext>
            </a:extLst>
          </p:cNvPr>
          <p:cNvCxnSpPr>
            <a:cxnSpLocks/>
          </p:cNvCxnSpPr>
          <p:nvPr/>
        </p:nvCxnSpPr>
        <p:spPr>
          <a:xfrm flipH="1" flipV="1">
            <a:off x="5747111" y="4166505"/>
            <a:ext cx="1198253" cy="1076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EE1454-51BC-92D2-6942-9C83AD7D0F55}"/>
              </a:ext>
            </a:extLst>
          </p:cNvPr>
          <p:cNvCxnSpPr>
            <a:cxnSpLocks/>
          </p:cNvCxnSpPr>
          <p:nvPr/>
        </p:nvCxnSpPr>
        <p:spPr>
          <a:xfrm flipH="1" flipV="1">
            <a:off x="6964598" y="3067053"/>
            <a:ext cx="1198253" cy="1076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201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D8366A-B6D3-9F91-49DF-7B179B72C0FB}"/>
              </a:ext>
            </a:extLst>
          </p:cNvPr>
          <p:cNvGrpSpPr/>
          <p:nvPr/>
        </p:nvGrpSpPr>
        <p:grpSpPr>
          <a:xfrm>
            <a:off x="592629" y="540328"/>
            <a:ext cx="9569679" cy="781807"/>
            <a:chOff x="592629" y="540328"/>
            <a:chExt cx="9569679" cy="781807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B704C775-056D-90E2-01CD-4614BB0D1776}"/>
                </a:ext>
              </a:extLst>
            </p:cNvPr>
            <p:cNvSpPr/>
            <p:nvPr/>
          </p:nvSpPr>
          <p:spPr>
            <a:xfrm>
              <a:off x="592629" y="540328"/>
              <a:ext cx="783474" cy="675409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BD0F7-496B-B74F-69B3-8213FCE04527}"/>
                </a:ext>
              </a:extLst>
            </p:cNvPr>
            <p:cNvSpPr txBox="1"/>
            <p:nvPr/>
          </p:nvSpPr>
          <p:spPr>
            <a:xfrm>
              <a:off x="1506681" y="706582"/>
              <a:ext cx="86556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/>
                <a:t>Vẽ</a:t>
              </a:r>
              <a:r>
                <a:rPr lang="en-US" sz="3400" b="1" dirty="0"/>
                <a:t> </a:t>
              </a:r>
              <a:r>
                <a:rPr lang="en-US" sz="3400" b="1" dirty="0" err="1"/>
                <a:t>và</a:t>
              </a:r>
              <a:r>
                <a:rPr lang="en-US" sz="3400" b="1" dirty="0"/>
                <a:t> </a:t>
              </a:r>
              <a:r>
                <a:rPr lang="en-US" sz="3400" b="1" dirty="0" err="1"/>
                <a:t>trang</a:t>
              </a:r>
              <a:r>
                <a:rPr lang="en-US" sz="3400" b="1" dirty="0"/>
                <a:t> </a:t>
              </a:r>
              <a:r>
                <a:rPr lang="en-US" sz="3400" b="1" dirty="0" err="1"/>
                <a:t>trí</a:t>
              </a:r>
              <a:r>
                <a:rPr lang="en-US" sz="3400" b="1" dirty="0"/>
                <a:t> </a:t>
              </a:r>
              <a:r>
                <a:rPr lang="en-US" sz="3400" b="1" dirty="0" err="1"/>
                <a:t>hình</a:t>
              </a:r>
              <a:r>
                <a:rPr lang="en-US" sz="3400" b="1" dirty="0"/>
                <a:t> </a:t>
              </a:r>
              <a:r>
                <a:rPr lang="en-US" sz="3400" b="1" dirty="0" err="1"/>
                <a:t>vuông</a:t>
              </a:r>
              <a:r>
                <a:rPr lang="en-US" sz="3400" b="1" dirty="0"/>
                <a:t> </a:t>
              </a:r>
              <a:r>
                <a:rPr lang="en-US" sz="3400" b="1" dirty="0" err="1"/>
                <a:t>trên</a:t>
              </a:r>
              <a:r>
                <a:rPr lang="en-US" sz="3400" b="1" dirty="0"/>
                <a:t> </a:t>
              </a:r>
              <a:r>
                <a:rPr lang="en-US" sz="3400" b="1" dirty="0" err="1"/>
                <a:t>giấy</a:t>
              </a:r>
              <a:r>
                <a:rPr lang="en-US" sz="3400" b="1" dirty="0"/>
                <a:t> </a:t>
              </a:r>
              <a:r>
                <a:rPr lang="en-US" sz="3400" b="1" dirty="0" err="1"/>
                <a:t>kẻ</a:t>
              </a:r>
              <a:r>
                <a:rPr lang="en-US" sz="3400" b="1" dirty="0"/>
                <a:t> ô </a:t>
              </a:r>
              <a:r>
                <a:rPr lang="en-US" sz="3400" b="1" dirty="0" err="1"/>
                <a:t>vuông</a:t>
              </a:r>
              <a:r>
                <a:rPr lang="en-US" sz="3400" b="1" dirty="0"/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F5CF48-F89F-0F2D-15D9-DFDC7D4E3D00}"/>
              </a:ext>
            </a:extLst>
          </p:cNvPr>
          <p:cNvGrpSpPr/>
          <p:nvPr/>
        </p:nvGrpSpPr>
        <p:grpSpPr>
          <a:xfrm>
            <a:off x="5404032" y="2825072"/>
            <a:ext cx="3121132" cy="2685348"/>
            <a:chOff x="5404032" y="2825072"/>
            <a:chExt cx="3121132" cy="2685348"/>
          </a:xfrm>
        </p:grpSpPr>
        <p:pic>
          <p:nvPicPr>
            <p:cNvPr id="13" name="Picture 12" descr="A picture containing shoji&#10;&#10;Description automatically generated">
              <a:extLst>
                <a:ext uri="{FF2B5EF4-FFF2-40B4-BE49-F238E27FC236}">
                  <a16:creationId xmlns:a16="http://schemas.microsoft.com/office/drawing/2014/main" id="{23DE1BAE-532C-B867-EA9C-FA57F91A0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5" t="4461" r="3486" b="4906"/>
            <a:stretch/>
          </p:blipFill>
          <p:spPr>
            <a:xfrm>
              <a:off x="5404032" y="2825072"/>
              <a:ext cx="3121132" cy="268534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11549E-1027-37E7-2958-5AEE27E70F3C}"/>
                </a:ext>
              </a:extLst>
            </p:cNvPr>
            <p:cNvGrpSpPr/>
            <p:nvPr/>
          </p:nvGrpSpPr>
          <p:grpSpPr>
            <a:xfrm>
              <a:off x="5717309" y="3053547"/>
              <a:ext cx="2475345" cy="2189272"/>
              <a:chOff x="5717309" y="3053547"/>
              <a:chExt cx="2475345" cy="218927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2547981-109E-01AE-D941-A1D67D1F8B24}"/>
                  </a:ext>
                </a:extLst>
              </p:cNvPr>
              <p:cNvCxnSpPr/>
              <p:nvPr/>
            </p:nvCxnSpPr>
            <p:spPr>
              <a:xfrm>
                <a:off x="5717309" y="3092927"/>
                <a:ext cx="2475345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CC872DB-566C-6F78-42F7-F11AB6AC5AA6}"/>
                  </a:ext>
                </a:extLst>
              </p:cNvPr>
              <p:cNvCxnSpPr/>
              <p:nvPr/>
            </p:nvCxnSpPr>
            <p:spPr>
              <a:xfrm>
                <a:off x="5717309" y="5212673"/>
                <a:ext cx="2475345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AEE44BF-5AE6-E7FD-61D5-9E411A37B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7309" y="3053547"/>
                <a:ext cx="0" cy="21683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BFCA785-C8BC-C877-EB41-2DE443304C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654" y="3074455"/>
                <a:ext cx="0" cy="21683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8995AE4-A208-17EC-D150-E8A0ABC38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" y="2825072"/>
            <a:ext cx="3205018" cy="379162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7956EDC-3AD8-75E5-6907-BC9B859B76DB}"/>
              </a:ext>
            </a:extLst>
          </p:cNvPr>
          <p:cNvGrpSpPr/>
          <p:nvPr/>
        </p:nvGrpSpPr>
        <p:grpSpPr>
          <a:xfrm>
            <a:off x="4296323" y="1579572"/>
            <a:ext cx="6371677" cy="826901"/>
            <a:chOff x="3843156" y="3638717"/>
            <a:chExt cx="6759035" cy="82690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CEA48C9-08B1-D0FA-D2F5-0E68EB6C4BEA}"/>
                </a:ext>
              </a:extLst>
            </p:cNvPr>
            <p:cNvSpPr/>
            <p:nvPr/>
          </p:nvSpPr>
          <p:spPr>
            <a:xfrm>
              <a:off x="3843156" y="3638717"/>
              <a:ext cx="6096866" cy="826901"/>
            </a:xfrm>
            <a:custGeom>
              <a:avLst/>
              <a:gdLst>
                <a:gd name="connsiteX0" fmla="*/ 0 w 6096866"/>
                <a:gd name="connsiteY0" fmla="*/ 84683 h 826901"/>
                <a:gd name="connsiteX1" fmla="*/ 84683 w 6096866"/>
                <a:gd name="connsiteY1" fmla="*/ 0 h 826901"/>
                <a:gd name="connsiteX2" fmla="*/ 861844 w 6096866"/>
                <a:gd name="connsiteY2" fmla="*/ 0 h 826901"/>
                <a:gd name="connsiteX3" fmla="*/ 1342630 w 6096866"/>
                <a:gd name="connsiteY3" fmla="*/ 0 h 826901"/>
                <a:gd name="connsiteX4" fmla="*/ 2060516 w 6096866"/>
                <a:gd name="connsiteY4" fmla="*/ 0 h 826901"/>
                <a:gd name="connsiteX5" fmla="*/ 2837677 w 6096866"/>
                <a:gd name="connsiteY5" fmla="*/ 0 h 826901"/>
                <a:gd name="connsiteX6" fmla="*/ 3318464 w 6096866"/>
                <a:gd name="connsiteY6" fmla="*/ 0 h 826901"/>
                <a:gd name="connsiteX7" fmla="*/ 4095625 w 6096866"/>
                <a:gd name="connsiteY7" fmla="*/ 0 h 826901"/>
                <a:gd name="connsiteX8" fmla="*/ 4576411 w 6096866"/>
                <a:gd name="connsiteY8" fmla="*/ 0 h 826901"/>
                <a:gd name="connsiteX9" fmla="*/ 5116472 w 6096866"/>
                <a:gd name="connsiteY9" fmla="*/ 0 h 826901"/>
                <a:gd name="connsiteX10" fmla="*/ 6012183 w 6096866"/>
                <a:gd name="connsiteY10" fmla="*/ 0 h 826901"/>
                <a:gd name="connsiteX11" fmla="*/ 6096866 w 6096866"/>
                <a:gd name="connsiteY11" fmla="*/ 84683 h 826901"/>
                <a:gd name="connsiteX12" fmla="*/ 6096866 w 6096866"/>
                <a:gd name="connsiteY12" fmla="*/ 742218 h 826901"/>
                <a:gd name="connsiteX13" fmla="*/ 6012183 w 6096866"/>
                <a:gd name="connsiteY13" fmla="*/ 826901 h 826901"/>
                <a:gd name="connsiteX14" fmla="*/ 5412847 w 6096866"/>
                <a:gd name="connsiteY14" fmla="*/ 826901 h 826901"/>
                <a:gd name="connsiteX15" fmla="*/ 4754236 w 6096866"/>
                <a:gd name="connsiteY15" fmla="*/ 826901 h 826901"/>
                <a:gd name="connsiteX16" fmla="*/ 4273450 w 6096866"/>
                <a:gd name="connsiteY16" fmla="*/ 826901 h 826901"/>
                <a:gd name="connsiteX17" fmla="*/ 3733389 w 6096866"/>
                <a:gd name="connsiteY17" fmla="*/ 826901 h 826901"/>
                <a:gd name="connsiteX18" fmla="*/ 3134052 w 6096866"/>
                <a:gd name="connsiteY18" fmla="*/ 826901 h 826901"/>
                <a:gd name="connsiteX19" fmla="*/ 2475441 w 6096866"/>
                <a:gd name="connsiteY19" fmla="*/ 826901 h 826901"/>
                <a:gd name="connsiteX20" fmla="*/ 1698280 w 6096866"/>
                <a:gd name="connsiteY20" fmla="*/ 826901 h 826901"/>
                <a:gd name="connsiteX21" fmla="*/ 1217494 w 6096866"/>
                <a:gd name="connsiteY21" fmla="*/ 826901 h 826901"/>
                <a:gd name="connsiteX22" fmla="*/ 736708 w 6096866"/>
                <a:gd name="connsiteY22" fmla="*/ 826901 h 826901"/>
                <a:gd name="connsiteX23" fmla="*/ 84683 w 6096866"/>
                <a:gd name="connsiteY23" fmla="*/ 826901 h 826901"/>
                <a:gd name="connsiteX24" fmla="*/ 0 w 6096866"/>
                <a:gd name="connsiteY24" fmla="*/ 742218 h 826901"/>
                <a:gd name="connsiteX25" fmla="*/ 0 w 6096866"/>
                <a:gd name="connsiteY25" fmla="*/ 84683 h 82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866" h="826901" fill="none" extrusionOk="0">
                  <a:moveTo>
                    <a:pt x="0" y="84683"/>
                  </a:moveTo>
                  <a:cubicBezTo>
                    <a:pt x="-4021" y="41992"/>
                    <a:pt x="29767" y="7046"/>
                    <a:pt x="84683" y="0"/>
                  </a:cubicBezTo>
                  <a:cubicBezTo>
                    <a:pt x="468674" y="-8928"/>
                    <a:pt x="593157" y="21977"/>
                    <a:pt x="861844" y="0"/>
                  </a:cubicBezTo>
                  <a:cubicBezTo>
                    <a:pt x="1130531" y="-21977"/>
                    <a:pt x="1241542" y="2439"/>
                    <a:pt x="1342630" y="0"/>
                  </a:cubicBezTo>
                  <a:cubicBezTo>
                    <a:pt x="1443718" y="-2439"/>
                    <a:pt x="1769860" y="28768"/>
                    <a:pt x="2060516" y="0"/>
                  </a:cubicBezTo>
                  <a:cubicBezTo>
                    <a:pt x="2351172" y="-28768"/>
                    <a:pt x="2601977" y="9924"/>
                    <a:pt x="2837677" y="0"/>
                  </a:cubicBezTo>
                  <a:cubicBezTo>
                    <a:pt x="3073377" y="-9924"/>
                    <a:pt x="3136147" y="7470"/>
                    <a:pt x="3318464" y="0"/>
                  </a:cubicBezTo>
                  <a:cubicBezTo>
                    <a:pt x="3500781" y="-7470"/>
                    <a:pt x="3856523" y="-21288"/>
                    <a:pt x="4095625" y="0"/>
                  </a:cubicBezTo>
                  <a:cubicBezTo>
                    <a:pt x="4334727" y="21288"/>
                    <a:pt x="4341145" y="-6813"/>
                    <a:pt x="4576411" y="0"/>
                  </a:cubicBezTo>
                  <a:cubicBezTo>
                    <a:pt x="4811677" y="6813"/>
                    <a:pt x="4941684" y="-19768"/>
                    <a:pt x="5116472" y="0"/>
                  </a:cubicBezTo>
                  <a:cubicBezTo>
                    <a:pt x="5291260" y="19768"/>
                    <a:pt x="5702801" y="37603"/>
                    <a:pt x="6012183" y="0"/>
                  </a:cubicBezTo>
                  <a:cubicBezTo>
                    <a:pt x="6056024" y="-9773"/>
                    <a:pt x="6104418" y="35744"/>
                    <a:pt x="6096866" y="84683"/>
                  </a:cubicBezTo>
                  <a:cubicBezTo>
                    <a:pt x="6111789" y="406855"/>
                    <a:pt x="6082738" y="503465"/>
                    <a:pt x="6096866" y="742218"/>
                  </a:cubicBezTo>
                  <a:cubicBezTo>
                    <a:pt x="6099330" y="793653"/>
                    <a:pt x="6066700" y="834467"/>
                    <a:pt x="6012183" y="826901"/>
                  </a:cubicBezTo>
                  <a:cubicBezTo>
                    <a:pt x="5819643" y="817710"/>
                    <a:pt x="5633677" y="849725"/>
                    <a:pt x="5412847" y="826901"/>
                  </a:cubicBezTo>
                  <a:cubicBezTo>
                    <a:pt x="5192017" y="804077"/>
                    <a:pt x="5007554" y="833297"/>
                    <a:pt x="4754236" y="826901"/>
                  </a:cubicBezTo>
                  <a:cubicBezTo>
                    <a:pt x="4500918" y="820505"/>
                    <a:pt x="4392508" y="819881"/>
                    <a:pt x="4273450" y="826901"/>
                  </a:cubicBezTo>
                  <a:cubicBezTo>
                    <a:pt x="4154392" y="833921"/>
                    <a:pt x="3966970" y="813233"/>
                    <a:pt x="3733389" y="826901"/>
                  </a:cubicBezTo>
                  <a:cubicBezTo>
                    <a:pt x="3499808" y="840569"/>
                    <a:pt x="3284041" y="839465"/>
                    <a:pt x="3134052" y="826901"/>
                  </a:cubicBezTo>
                  <a:cubicBezTo>
                    <a:pt x="2984063" y="814337"/>
                    <a:pt x="2737182" y="838573"/>
                    <a:pt x="2475441" y="826901"/>
                  </a:cubicBezTo>
                  <a:cubicBezTo>
                    <a:pt x="2213700" y="815229"/>
                    <a:pt x="2080476" y="793714"/>
                    <a:pt x="1698280" y="826901"/>
                  </a:cubicBezTo>
                  <a:cubicBezTo>
                    <a:pt x="1316084" y="860088"/>
                    <a:pt x="1434235" y="844139"/>
                    <a:pt x="1217494" y="826901"/>
                  </a:cubicBezTo>
                  <a:cubicBezTo>
                    <a:pt x="1000753" y="809663"/>
                    <a:pt x="865673" y="840818"/>
                    <a:pt x="736708" y="826901"/>
                  </a:cubicBezTo>
                  <a:cubicBezTo>
                    <a:pt x="607743" y="812984"/>
                    <a:pt x="242668" y="814738"/>
                    <a:pt x="84683" y="826901"/>
                  </a:cubicBezTo>
                  <a:cubicBezTo>
                    <a:pt x="35566" y="830583"/>
                    <a:pt x="-1980" y="783243"/>
                    <a:pt x="0" y="742218"/>
                  </a:cubicBezTo>
                  <a:cubicBezTo>
                    <a:pt x="-32522" y="429772"/>
                    <a:pt x="2932" y="409269"/>
                    <a:pt x="0" y="84683"/>
                  </a:cubicBezTo>
                  <a:close/>
                </a:path>
                <a:path w="6096866" h="826901" stroke="0" extrusionOk="0">
                  <a:moveTo>
                    <a:pt x="0" y="84683"/>
                  </a:moveTo>
                  <a:cubicBezTo>
                    <a:pt x="-5481" y="47102"/>
                    <a:pt x="29790" y="-8330"/>
                    <a:pt x="84683" y="0"/>
                  </a:cubicBezTo>
                  <a:cubicBezTo>
                    <a:pt x="298317" y="-23449"/>
                    <a:pt x="453128" y="-8978"/>
                    <a:pt x="624744" y="0"/>
                  </a:cubicBezTo>
                  <a:cubicBezTo>
                    <a:pt x="796360" y="8978"/>
                    <a:pt x="1041567" y="-6740"/>
                    <a:pt x="1164805" y="0"/>
                  </a:cubicBezTo>
                  <a:cubicBezTo>
                    <a:pt x="1288043" y="6740"/>
                    <a:pt x="1616323" y="-20085"/>
                    <a:pt x="1823416" y="0"/>
                  </a:cubicBezTo>
                  <a:cubicBezTo>
                    <a:pt x="2030509" y="20085"/>
                    <a:pt x="2149306" y="-16388"/>
                    <a:pt x="2363477" y="0"/>
                  </a:cubicBezTo>
                  <a:cubicBezTo>
                    <a:pt x="2577648" y="16388"/>
                    <a:pt x="2911941" y="-28793"/>
                    <a:pt x="3140639" y="0"/>
                  </a:cubicBezTo>
                  <a:cubicBezTo>
                    <a:pt x="3369337" y="28793"/>
                    <a:pt x="3497600" y="16962"/>
                    <a:pt x="3799250" y="0"/>
                  </a:cubicBezTo>
                  <a:cubicBezTo>
                    <a:pt x="4100900" y="-16962"/>
                    <a:pt x="4218690" y="-8100"/>
                    <a:pt x="4398586" y="0"/>
                  </a:cubicBezTo>
                  <a:cubicBezTo>
                    <a:pt x="4578482" y="8100"/>
                    <a:pt x="4941211" y="32331"/>
                    <a:pt x="5116472" y="0"/>
                  </a:cubicBezTo>
                  <a:cubicBezTo>
                    <a:pt x="5291733" y="-32331"/>
                    <a:pt x="5776310" y="-40161"/>
                    <a:pt x="6012183" y="0"/>
                  </a:cubicBezTo>
                  <a:cubicBezTo>
                    <a:pt x="6052614" y="-1316"/>
                    <a:pt x="6091270" y="44957"/>
                    <a:pt x="6096866" y="84683"/>
                  </a:cubicBezTo>
                  <a:cubicBezTo>
                    <a:pt x="6119149" y="361001"/>
                    <a:pt x="6095303" y="486803"/>
                    <a:pt x="6096866" y="742218"/>
                  </a:cubicBezTo>
                  <a:cubicBezTo>
                    <a:pt x="6097676" y="799434"/>
                    <a:pt x="6067779" y="819726"/>
                    <a:pt x="6012183" y="826901"/>
                  </a:cubicBezTo>
                  <a:cubicBezTo>
                    <a:pt x="5742852" y="851694"/>
                    <a:pt x="5692796" y="841396"/>
                    <a:pt x="5412847" y="826901"/>
                  </a:cubicBezTo>
                  <a:cubicBezTo>
                    <a:pt x="5132898" y="812406"/>
                    <a:pt x="4818562" y="834157"/>
                    <a:pt x="4635686" y="826901"/>
                  </a:cubicBezTo>
                  <a:cubicBezTo>
                    <a:pt x="4452810" y="819645"/>
                    <a:pt x="4157436" y="843467"/>
                    <a:pt x="3917800" y="826901"/>
                  </a:cubicBezTo>
                  <a:cubicBezTo>
                    <a:pt x="3678164" y="810335"/>
                    <a:pt x="3471035" y="849724"/>
                    <a:pt x="3140639" y="826901"/>
                  </a:cubicBezTo>
                  <a:cubicBezTo>
                    <a:pt x="2810243" y="804078"/>
                    <a:pt x="2671491" y="855303"/>
                    <a:pt x="2541302" y="826901"/>
                  </a:cubicBezTo>
                  <a:cubicBezTo>
                    <a:pt x="2411113" y="798499"/>
                    <a:pt x="2126801" y="821653"/>
                    <a:pt x="1764141" y="826901"/>
                  </a:cubicBezTo>
                  <a:cubicBezTo>
                    <a:pt x="1401481" y="832149"/>
                    <a:pt x="1321336" y="853034"/>
                    <a:pt x="1046255" y="826901"/>
                  </a:cubicBezTo>
                  <a:cubicBezTo>
                    <a:pt x="771174" y="800768"/>
                    <a:pt x="371626" y="804870"/>
                    <a:pt x="84683" y="826901"/>
                  </a:cubicBezTo>
                  <a:cubicBezTo>
                    <a:pt x="33599" y="836977"/>
                    <a:pt x="4379" y="798839"/>
                    <a:pt x="0" y="742218"/>
                  </a:cubicBezTo>
                  <a:cubicBezTo>
                    <a:pt x="21767" y="439237"/>
                    <a:pt x="25356" y="375746"/>
                    <a:pt x="0" y="84683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54D2CD-8BC9-2D58-15BE-09043803F483}"/>
                </a:ext>
              </a:extLst>
            </p:cNvPr>
            <p:cNvSpPr txBox="1"/>
            <p:nvPr/>
          </p:nvSpPr>
          <p:spPr>
            <a:xfrm>
              <a:off x="4226251" y="3763857"/>
              <a:ext cx="63759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Bước</a:t>
              </a:r>
              <a:r>
                <a:rPr lang="en-US" sz="3000" b="1" dirty="0">
                  <a:solidFill>
                    <a:srgbClr val="FF0000"/>
                  </a:solidFill>
                </a:rPr>
                <a:t> 3: </a:t>
              </a:r>
              <a:r>
                <a:rPr lang="en-US" sz="3000" b="1" dirty="0" err="1">
                  <a:solidFill>
                    <a:srgbClr val="FF0000"/>
                  </a:solidFill>
                </a:rPr>
                <a:t>Tô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màu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cho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tranh</a:t>
              </a:r>
              <a:r>
                <a:rPr lang="en-US" sz="30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64E086-2739-7D14-EA65-BAC0BD2582E5}"/>
              </a:ext>
            </a:extLst>
          </p:cNvPr>
          <p:cNvCxnSpPr/>
          <p:nvPr/>
        </p:nvCxnSpPr>
        <p:spPr>
          <a:xfrm flipH="1">
            <a:off x="5717309" y="3092927"/>
            <a:ext cx="1247289" cy="10657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EE443A-57DD-CE9E-E9C0-C3E038A0FF2F}"/>
              </a:ext>
            </a:extLst>
          </p:cNvPr>
          <p:cNvCxnSpPr/>
          <p:nvPr/>
        </p:nvCxnSpPr>
        <p:spPr>
          <a:xfrm flipH="1">
            <a:off x="6945365" y="4181272"/>
            <a:ext cx="1247289" cy="10657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0A65A6-27E8-BA7C-CA69-FB5EDD5B22FD}"/>
              </a:ext>
            </a:extLst>
          </p:cNvPr>
          <p:cNvCxnSpPr>
            <a:cxnSpLocks/>
          </p:cNvCxnSpPr>
          <p:nvPr/>
        </p:nvCxnSpPr>
        <p:spPr>
          <a:xfrm flipH="1" flipV="1">
            <a:off x="5747111" y="4166505"/>
            <a:ext cx="1198253" cy="1076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EE1454-51BC-92D2-6942-9C83AD7D0F55}"/>
              </a:ext>
            </a:extLst>
          </p:cNvPr>
          <p:cNvCxnSpPr>
            <a:cxnSpLocks/>
          </p:cNvCxnSpPr>
          <p:nvPr/>
        </p:nvCxnSpPr>
        <p:spPr>
          <a:xfrm flipH="1" flipV="1">
            <a:off x="6964598" y="3067053"/>
            <a:ext cx="1198253" cy="1076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FB50741-FB37-FD34-8DF6-21FB895C617A}"/>
              </a:ext>
            </a:extLst>
          </p:cNvPr>
          <p:cNvSpPr/>
          <p:nvPr/>
        </p:nvSpPr>
        <p:spPr>
          <a:xfrm>
            <a:off x="5747110" y="3132308"/>
            <a:ext cx="2432384" cy="205529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5ECDF9E5-794C-8236-B8E2-0B61412A9F36}"/>
              </a:ext>
            </a:extLst>
          </p:cNvPr>
          <p:cNvSpPr/>
          <p:nvPr/>
        </p:nvSpPr>
        <p:spPr>
          <a:xfrm>
            <a:off x="5730470" y="3106644"/>
            <a:ext cx="2475344" cy="2115267"/>
          </a:xfrm>
          <a:prstGeom prst="diamond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05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A9D0BE-A92B-7361-009D-CD5647DC9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5323BEF-8F1F-C630-CD65-BFF5BF648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7744" y="2636693"/>
            <a:ext cx="1740364" cy="422130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766FB6-59B4-51C3-5296-151A8B8B1B7D}"/>
              </a:ext>
            </a:extLst>
          </p:cNvPr>
          <p:cNvSpPr/>
          <p:nvPr/>
        </p:nvSpPr>
        <p:spPr>
          <a:xfrm>
            <a:off x="132823" y="576770"/>
            <a:ext cx="11926354" cy="5491521"/>
          </a:xfrm>
          <a:custGeom>
            <a:avLst/>
            <a:gdLst>
              <a:gd name="connsiteX0" fmla="*/ 0 w 11926354"/>
              <a:gd name="connsiteY0" fmla="*/ 547614 h 5491521"/>
              <a:gd name="connsiteX1" fmla="*/ 547614 w 11926354"/>
              <a:gd name="connsiteY1" fmla="*/ 0 h 5491521"/>
              <a:gd name="connsiteX2" fmla="*/ 11378740 w 11926354"/>
              <a:gd name="connsiteY2" fmla="*/ 0 h 5491521"/>
              <a:gd name="connsiteX3" fmla="*/ 11926354 w 11926354"/>
              <a:gd name="connsiteY3" fmla="*/ 547614 h 5491521"/>
              <a:gd name="connsiteX4" fmla="*/ 11926354 w 11926354"/>
              <a:gd name="connsiteY4" fmla="*/ 4943907 h 5491521"/>
              <a:gd name="connsiteX5" fmla="*/ 11378740 w 11926354"/>
              <a:gd name="connsiteY5" fmla="*/ 5491521 h 5491521"/>
              <a:gd name="connsiteX6" fmla="*/ 547614 w 11926354"/>
              <a:gd name="connsiteY6" fmla="*/ 5491521 h 5491521"/>
              <a:gd name="connsiteX7" fmla="*/ 0 w 11926354"/>
              <a:gd name="connsiteY7" fmla="*/ 4943907 h 5491521"/>
              <a:gd name="connsiteX8" fmla="*/ 0 w 11926354"/>
              <a:gd name="connsiteY8" fmla="*/ 547614 h 5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5491521" fill="none" extrusionOk="0">
                <a:moveTo>
                  <a:pt x="0" y="547614"/>
                </a:moveTo>
                <a:cubicBezTo>
                  <a:pt x="1411" y="283374"/>
                  <a:pt x="270428" y="42382"/>
                  <a:pt x="547614" y="0"/>
                </a:cubicBezTo>
                <a:cubicBezTo>
                  <a:pt x="4355487" y="72427"/>
                  <a:pt x="6950665" y="61419"/>
                  <a:pt x="11378740" y="0"/>
                </a:cubicBezTo>
                <a:cubicBezTo>
                  <a:pt x="11675011" y="-42461"/>
                  <a:pt x="11888253" y="233650"/>
                  <a:pt x="11926354" y="547614"/>
                </a:cubicBezTo>
                <a:cubicBezTo>
                  <a:pt x="12027230" y="1986967"/>
                  <a:pt x="11819041" y="3745322"/>
                  <a:pt x="11926354" y="4943907"/>
                </a:cubicBezTo>
                <a:cubicBezTo>
                  <a:pt x="11927650" y="5239770"/>
                  <a:pt x="11652031" y="5458845"/>
                  <a:pt x="11378740" y="5491521"/>
                </a:cubicBezTo>
                <a:cubicBezTo>
                  <a:pt x="6542670" y="5521348"/>
                  <a:pt x="2608195" y="5412215"/>
                  <a:pt x="547614" y="5491521"/>
                </a:cubicBezTo>
                <a:cubicBezTo>
                  <a:pt x="297996" y="5485550"/>
                  <a:pt x="-44723" y="5255190"/>
                  <a:pt x="0" y="4943907"/>
                </a:cubicBezTo>
                <a:cubicBezTo>
                  <a:pt x="50037" y="4156820"/>
                  <a:pt x="770" y="2462937"/>
                  <a:pt x="0" y="547614"/>
                </a:cubicBezTo>
                <a:close/>
              </a:path>
              <a:path w="11926354" h="5491521" stroke="0" extrusionOk="0">
                <a:moveTo>
                  <a:pt x="0" y="547614"/>
                </a:moveTo>
                <a:cubicBezTo>
                  <a:pt x="25970" y="252254"/>
                  <a:pt x="262041" y="35139"/>
                  <a:pt x="547614" y="0"/>
                </a:cubicBezTo>
                <a:cubicBezTo>
                  <a:pt x="2702830" y="123000"/>
                  <a:pt x="6434141" y="-96860"/>
                  <a:pt x="11378740" y="0"/>
                </a:cubicBezTo>
                <a:cubicBezTo>
                  <a:pt x="11638602" y="-32450"/>
                  <a:pt x="11947357" y="202831"/>
                  <a:pt x="11926354" y="547614"/>
                </a:cubicBezTo>
                <a:cubicBezTo>
                  <a:pt x="11929527" y="1526668"/>
                  <a:pt x="12020621" y="3512601"/>
                  <a:pt x="11926354" y="4943907"/>
                </a:cubicBezTo>
                <a:cubicBezTo>
                  <a:pt x="11913387" y="5251044"/>
                  <a:pt x="11645805" y="5485732"/>
                  <a:pt x="11378740" y="5491521"/>
                </a:cubicBezTo>
                <a:cubicBezTo>
                  <a:pt x="6113014" y="5330814"/>
                  <a:pt x="1633429" y="5531188"/>
                  <a:pt x="547614" y="5491521"/>
                </a:cubicBezTo>
                <a:cubicBezTo>
                  <a:pt x="227530" y="5487957"/>
                  <a:pt x="-5405" y="5243897"/>
                  <a:pt x="0" y="4943907"/>
                </a:cubicBezTo>
                <a:cubicBezTo>
                  <a:pt x="32216" y="3828805"/>
                  <a:pt x="57206" y="1510073"/>
                  <a:pt x="0" y="5476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EA0B1DE-2530-F588-B7E2-6541BB34C252}"/>
              </a:ext>
            </a:extLst>
          </p:cNvPr>
          <p:cNvSpPr txBox="1">
            <a:spLocks/>
          </p:cNvSpPr>
          <p:nvPr/>
        </p:nvSpPr>
        <p:spPr>
          <a:xfrm>
            <a:off x="5189251" y="1940853"/>
            <a:ext cx="6584254" cy="10401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chất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góc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356821C9-677C-DB14-2F2C-89A8FDCA8F96}"/>
              </a:ext>
            </a:extLst>
          </p:cNvPr>
          <p:cNvGrpSpPr/>
          <p:nvPr/>
        </p:nvGrpSpPr>
        <p:grpSpPr>
          <a:xfrm>
            <a:off x="4497076" y="1097546"/>
            <a:ext cx="874074" cy="795045"/>
            <a:chOff x="5316826" y="3157935"/>
            <a:chExt cx="1226525" cy="1189938"/>
          </a:xfrm>
        </p:grpSpPr>
        <p:grpSp>
          <p:nvGrpSpPr>
            <p:cNvPr id="13" name="组合 41">
              <a:extLst>
                <a:ext uri="{FF2B5EF4-FFF2-40B4-BE49-F238E27FC236}">
                  <a16:creationId xmlns:a16="http://schemas.microsoft.com/office/drawing/2014/main" id="{5A48D901-C011-331F-F542-F8CDA4EFDDC3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5" name="椭圆 42">
                <a:extLst>
                  <a:ext uri="{FF2B5EF4-FFF2-40B4-BE49-F238E27FC236}">
                    <a16:creationId xmlns:a16="http://schemas.microsoft.com/office/drawing/2014/main" id="{A6EA2967-A53A-6E0B-777C-967521B10EB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6" name="组合 44">
                <a:extLst>
                  <a:ext uri="{FF2B5EF4-FFF2-40B4-BE49-F238E27FC236}">
                    <a16:creationId xmlns:a16="http://schemas.microsoft.com/office/drawing/2014/main" id="{7381E7FC-5226-22F7-2F64-4DC02BFE3E6D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7" name="椭圆 46">
                  <a:extLst>
                    <a:ext uri="{FF2B5EF4-FFF2-40B4-BE49-F238E27FC236}">
                      <a16:creationId xmlns:a16="http://schemas.microsoft.com/office/drawing/2014/main" id="{60BE0D92-1DE5-3EF9-D65C-5F950B9EED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椭圆 47">
                  <a:extLst>
                    <a:ext uri="{FF2B5EF4-FFF2-40B4-BE49-F238E27FC236}">
                      <a16:creationId xmlns:a16="http://schemas.microsoft.com/office/drawing/2014/main" id="{B468590C-ECD0-D900-8FAB-19AB4C35F81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8">
                  <a:extLst>
                    <a:ext uri="{FF2B5EF4-FFF2-40B4-BE49-F238E27FC236}">
                      <a16:creationId xmlns:a16="http://schemas.microsoft.com/office/drawing/2014/main" id="{FBC7D972-1E1B-6E00-EBA1-79044952BE9D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弧形 49">
                  <a:extLst>
                    <a:ext uri="{FF2B5EF4-FFF2-40B4-BE49-F238E27FC236}">
                      <a16:creationId xmlns:a16="http://schemas.microsoft.com/office/drawing/2014/main" id="{E41083FC-F00C-B554-59A4-CD980AC3C18F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4" name="文本框 57">
              <a:extLst>
                <a:ext uri="{FF2B5EF4-FFF2-40B4-BE49-F238E27FC236}">
                  <a16:creationId xmlns:a16="http://schemas.microsoft.com/office/drawing/2014/main" id="{FB87C8F0-EF91-6714-0E14-70DC598FE793}"/>
                </a:ext>
              </a:extLst>
            </p:cNvPr>
            <p:cNvSpPr txBox="1"/>
            <p:nvPr/>
          </p:nvSpPr>
          <p:spPr>
            <a:xfrm>
              <a:off x="5518756" y="3318949"/>
              <a:ext cx="851658" cy="762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3C523B-6DAF-EFED-8C48-B6387C90B501}"/>
              </a:ext>
            </a:extLst>
          </p:cNvPr>
          <p:cNvSpPr txBox="1"/>
          <p:nvPr/>
        </p:nvSpPr>
        <p:spPr>
          <a:xfrm>
            <a:off x="5374408" y="1212209"/>
            <a:ext cx="34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17DF9BA3-5E5E-732B-EE4A-D995672C8365}"/>
              </a:ext>
            </a:extLst>
          </p:cNvPr>
          <p:cNvGrpSpPr/>
          <p:nvPr/>
        </p:nvGrpSpPr>
        <p:grpSpPr>
          <a:xfrm rot="20461740">
            <a:off x="4720704" y="2075842"/>
            <a:ext cx="394185" cy="377723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D949CC39-A4D9-84D0-370F-BC4A520D23E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A5CAEE3C-63CB-FCFE-76A7-7C4D0D464366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DBC0382-D570-4EC0-727E-4533C357AB23}"/>
              </a:ext>
            </a:extLst>
          </p:cNvPr>
          <p:cNvSpPr txBox="1">
            <a:spLocks/>
          </p:cNvSpPr>
          <p:nvPr/>
        </p:nvSpPr>
        <p:spPr>
          <a:xfrm>
            <a:off x="5247908" y="4235808"/>
            <a:ext cx="6617016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FF780967-1634-BAAA-4160-225099B88BBE}"/>
              </a:ext>
            </a:extLst>
          </p:cNvPr>
          <p:cNvGrpSpPr/>
          <p:nvPr/>
        </p:nvGrpSpPr>
        <p:grpSpPr>
          <a:xfrm rot="20461740">
            <a:off x="4715565" y="4385600"/>
            <a:ext cx="394185" cy="377723"/>
            <a:chOff x="1267237" y="4149067"/>
            <a:chExt cx="1172591" cy="1179462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F2486417-7A87-A8BD-E7E4-8E21D05FE21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A22D977B-B2C3-6F32-F7BF-71DE0E35D52B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6">
            <a:extLst>
              <a:ext uri="{FF2B5EF4-FFF2-40B4-BE49-F238E27FC236}">
                <a16:creationId xmlns:a16="http://schemas.microsoft.com/office/drawing/2014/main" id="{CC341B39-1A1F-99A6-5FE5-391BC2E4AF00}"/>
              </a:ext>
            </a:extLst>
          </p:cNvPr>
          <p:cNvGrpSpPr/>
          <p:nvPr/>
        </p:nvGrpSpPr>
        <p:grpSpPr>
          <a:xfrm>
            <a:off x="284063" y="806185"/>
            <a:ext cx="3751194" cy="3550306"/>
            <a:chOff x="3051715" y="1629522"/>
            <a:chExt cx="7107908" cy="7107908"/>
          </a:xfrm>
        </p:grpSpPr>
        <p:sp>
          <p:nvSpPr>
            <p:cNvPr id="30" name="弧形 7">
              <a:extLst>
                <a:ext uri="{FF2B5EF4-FFF2-40B4-BE49-F238E27FC236}">
                  <a16:creationId xmlns:a16="http://schemas.microsoft.com/office/drawing/2014/main" id="{092D8F2F-718E-F31A-05DD-D1D040E5F8F0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弧形 8">
              <a:extLst>
                <a:ext uri="{FF2B5EF4-FFF2-40B4-BE49-F238E27FC236}">
                  <a16:creationId xmlns:a16="http://schemas.microsoft.com/office/drawing/2014/main" id="{A1471570-FF62-3FE6-BA8A-95E4111B95A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弧形 9">
              <a:extLst>
                <a:ext uri="{FF2B5EF4-FFF2-40B4-BE49-F238E27FC236}">
                  <a16:creationId xmlns:a16="http://schemas.microsoft.com/office/drawing/2014/main" id="{28738672-B835-563F-4348-322C39C1123E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弧形 10">
              <a:extLst>
                <a:ext uri="{FF2B5EF4-FFF2-40B4-BE49-F238E27FC236}">
                  <a16:creationId xmlns:a16="http://schemas.microsoft.com/office/drawing/2014/main" id="{41C26153-77A3-7C67-A877-79BD97738057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弧形 11">
              <a:extLst>
                <a:ext uri="{FF2B5EF4-FFF2-40B4-BE49-F238E27FC236}">
                  <a16:creationId xmlns:a16="http://schemas.microsoft.com/office/drawing/2014/main" id="{BF6A9C69-F7C6-36B9-31D4-EC1313D046DD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任意多边形 82">
            <a:extLst>
              <a:ext uri="{FF2B5EF4-FFF2-40B4-BE49-F238E27FC236}">
                <a16:creationId xmlns:a16="http://schemas.microsoft.com/office/drawing/2014/main" id="{E81CA94E-DDAB-8A3B-52EB-2768452FBD4F}"/>
              </a:ext>
            </a:extLst>
          </p:cNvPr>
          <p:cNvSpPr/>
          <p:nvPr/>
        </p:nvSpPr>
        <p:spPr>
          <a:xfrm rot="5400000">
            <a:off x="1285522" y="523322"/>
            <a:ext cx="1024822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6" name="组合 3">
            <a:extLst>
              <a:ext uri="{FF2B5EF4-FFF2-40B4-BE49-F238E27FC236}">
                <a16:creationId xmlns:a16="http://schemas.microsoft.com/office/drawing/2014/main" id="{598AC6D1-77E1-8D8E-AE00-E1BE35A3E156}"/>
              </a:ext>
            </a:extLst>
          </p:cNvPr>
          <p:cNvGrpSpPr/>
          <p:nvPr/>
        </p:nvGrpSpPr>
        <p:grpSpPr>
          <a:xfrm flipH="1">
            <a:off x="2607615" y="1879492"/>
            <a:ext cx="1965645" cy="1232847"/>
            <a:chOff x="594425" y="1153191"/>
            <a:chExt cx="2605975" cy="1634460"/>
          </a:xfrm>
        </p:grpSpPr>
        <p:sp>
          <p:nvSpPr>
            <p:cNvPr id="37" name="任意多边形 9">
              <a:extLst>
                <a:ext uri="{FF2B5EF4-FFF2-40B4-BE49-F238E27FC236}">
                  <a16:creationId xmlns:a16="http://schemas.microsoft.com/office/drawing/2014/main" id="{24C4C99D-0BA6-9C37-BF9B-D4C47221AAC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81120A4-6247-AD5D-6645-79872AEAD76A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9" name="组合 12">
            <a:extLst>
              <a:ext uri="{FF2B5EF4-FFF2-40B4-BE49-F238E27FC236}">
                <a16:creationId xmlns:a16="http://schemas.microsoft.com/office/drawing/2014/main" id="{19F4B4D6-BE5A-7ABD-8A27-30607A950CBB}"/>
              </a:ext>
            </a:extLst>
          </p:cNvPr>
          <p:cNvGrpSpPr/>
          <p:nvPr/>
        </p:nvGrpSpPr>
        <p:grpSpPr>
          <a:xfrm>
            <a:off x="2893442" y="1692557"/>
            <a:ext cx="619808" cy="623440"/>
            <a:chOff x="1267237" y="4149067"/>
            <a:chExt cx="1172591" cy="1179462"/>
          </a:xfrm>
        </p:grpSpPr>
        <p:sp>
          <p:nvSpPr>
            <p:cNvPr id="40" name="五角星 2">
              <a:extLst>
                <a:ext uri="{FF2B5EF4-FFF2-40B4-BE49-F238E27FC236}">
                  <a16:creationId xmlns:a16="http://schemas.microsoft.com/office/drawing/2014/main" id="{D2D94DC0-2269-B3D7-C211-F3FD808965FA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文本框 14">
              <a:extLst>
                <a:ext uri="{FF2B5EF4-FFF2-40B4-BE49-F238E27FC236}">
                  <a16:creationId xmlns:a16="http://schemas.microsoft.com/office/drawing/2014/main" id="{9381C7E0-6D18-D70B-1A2B-014FD5B962F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C041348-731A-E1BE-F857-652644142103}"/>
              </a:ext>
            </a:extLst>
          </p:cNvPr>
          <p:cNvSpPr txBox="1"/>
          <p:nvPr/>
        </p:nvSpPr>
        <p:spPr>
          <a:xfrm>
            <a:off x="124767" y="1799414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43" name="组合 12">
            <a:extLst>
              <a:ext uri="{FF2B5EF4-FFF2-40B4-BE49-F238E27FC236}">
                <a16:creationId xmlns:a16="http://schemas.microsoft.com/office/drawing/2014/main" id="{E9A09E16-9059-BCDF-8758-9554EC6CACA2}"/>
              </a:ext>
            </a:extLst>
          </p:cNvPr>
          <p:cNvGrpSpPr/>
          <p:nvPr/>
        </p:nvGrpSpPr>
        <p:grpSpPr>
          <a:xfrm rot="20461740">
            <a:off x="4708157" y="3260897"/>
            <a:ext cx="394185" cy="377723"/>
            <a:chOff x="1267237" y="4149067"/>
            <a:chExt cx="1172591" cy="1179462"/>
          </a:xfrm>
        </p:grpSpPr>
        <p:sp>
          <p:nvSpPr>
            <p:cNvPr id="44" name="五角星 2">
              <a:extLst>
                <a:ext uri="{FF2B5EF4-FFF2-40B4-BE49-F238E27FC236}">
                  <a16:creationId xmlns:a16="http://schemas.microsoft.com/office/drawing/2014/main" id="{20BEC61A-9343-6DD4-0F46-7624E24B45B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文本框 14">
              <a:extLst>
                <a:ext uri="{FF2B5EF4-FFF2-40B4-BE49-F238E27FC236}">
                  <a16:creationId xmlns:a16="http://schemas.microsoft.com/office/drawing/2014/main" id="{E5D1C9B0-82E8-D6B9-34DC-24D2D975F534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CC2012A-58C9-BFE6-5DDC-57B73F5F5F7E}"/>
              </a:ext>
            </a:extLst>
          </p:cNvPr>
          <p:cNvSpPr txBox="1">
            <a:spLocks/>
          </p:cNvSpPr>
          <p:nvPr/>
        </p:nvSpPr>
        <p:spPr>
          <a:xfrm>
            <a:off x="5261766" y="3149288"/>
            <a:ext cx="6584254" cy="93988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Vẽ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lưới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ô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835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5" grpId="0"/>
      <p:bldP spid="42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7F54FAA-0BD3-E98C-5990-3ACEC84B6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19" y="2768538"/>
            <a:ext cx="2626834" cy="2734889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A018D3A-E26C-E1DC-EAD6-069CFB312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8" y="2704721"/>
            <a:ext cx="2965122" cy="2948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9D5B5-8446-455F-EEB0-58AABB00C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" y="2586091"/>
            <a:ext cx="2080467" cy="3002736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FD4C079-21EE-F7E0-E314-3353BCBA7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95" y="2705962"/>
            <a:ext cx="3361954" cy="27974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1F8A35-B8AB-F9D4-3949-A54650FE36C0}"/>
              </a:ext>
            </a:extLst>
          </p:cNvPr>
          <p:cNvGrpSpPr/>
          <p:nvPr/>
        </p:nvGrpSpPr>
        <p:grpSpPr>
          <a:xfrm>
            <a:off x="2727237" y="788191"/>
            <a:ext cx="7304809" cy="1277273"/>
            <a:chOff x="2635213" y="280555"/>
            <a:chExt cx="7304809" cy="12772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A96D72-20A4-7AB0-37A2-FCB5B56E71FA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6B2C5E-2C5C-1AFD-A3FD-84EC24C84C63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704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208844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C9FCFF4-F7C8-B773-222A-A2C30E5BE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4" y="2072639"/>
            <a:ext cx="3895693" cy="4608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D6B68-A717-A8A2-BC64-60291C8C1283}"/>
              </a:ext>
            </a:extLst>
          </p:cNvPr>
          <p:cNvSpPr txBox="1"/>
          <p:nvPr/>
        </p:nvSpPr>
        <p:spPr>
          <a:xfrm>
            <a:off x="1422402" y="793559"/>
            <a:ext cx="1016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Bình</a:t>
            </a:r>
            <a:r>
              <a:rPr lang="en-US" sz="6600" dirty="0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chọn</a:t>
            </a:r>
            <a:r>
              <a:rPr lang="en-US" sz="6600" dirty="0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những</a:t>
            </a:r>
            <a:r>
              <a:rPr lang="en-US" sz="6600" dirty="0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bức</a:t>
            </a:r>
            <a:r>
              <a:rPr lang="en-US" sz="6600" dirty="0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tranh</a:t>
            </a:r>
            <a:r>
              <a:rPr lang="en-US" sz="6600" dirty="0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ln w="19050">
                  <a:solidFill>
                    <a:srgbClr val="002060"/>
                  </a:solidFill>
                </a:ln>
                <a:solidFill>
                  <a:srgbClr val="FF99CC"/>
                </a:solidFill>
                <a:latin typeface="#9Slide05 SVNClementine" panose="020F0502020204030203" pitchFamily="34" charset="0"/>
              </a:rPr>
              <a:t>đẹp</a:t>
            </a:r>
            <a:endParaRPr lang="en-US" sz="6600" dirty="0">
              <a:ln w="19050">
                <a:solidFill>
                  <a:srgbClr val="002060"/>
                </a:solidFill>
              </a:ln>
              <a:solidFill>
                <a:srgbClr val="FF99CC"/>
              </a:solidFill>
              <a:latin typeface="#9Slide05 SVNClementine" panose="020F0502020204030203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469560" imgH="1874520"/>
        </mc:Choice>
        <mc:Fallback>
          <p:control name="TextBox1" r:id="rId1" imgW="6469560" imgH="187452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F6862C79-D346-8D30-B668-8460A6C513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63211" y="2446641"/>
                  <a:ext cx="6469063" cy="187325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78171236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7DC5791-F188-6DFE-2180-6A7C159A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63682" y="3206418"/>
            <a:ext cx="6031615" cy="382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17C869-835A-D6A2-A0E8-9D90A82F8F98}"/>
              </a:ext>
            </a:extLst>
          </p:cNvPr>
          <p:cNvSpPr txBox="1"/>
          <p:nvPr/>
        </p:nvSpPr>
        <p:spPr>
          <a:xfrm>
            <a:off x="290944" y="4151035"/>
            <a:ext cx="3491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rgbClr val="002060"/>
                  </a:solidFill>
                </a:ln>
                <a:solidFill>
                  <a:srgbClr val="CCFFFF"/>
                </a:solidFill>
                <a:latin typeface="UVN Banh Mi" pitchFamily="2" charset="0"/>
              </a:rPr>
              <a:t>NHÀ CÂY HAY </a:t>
            </a:r>
            <a:r>
              <a:rPr lang="en-US" sz="6000" dirty="0" err="1">
                <a:ln w="28575">
                  <a:solidFill>
                    <a:srgbClr val="002060"/>
                  </a:solidFill>
                </a:ln>
                <a:solidFill>
                  <a:srgbClr val="CCFFFF"/>
                </a:solidFill>
                <a:latin typeface="UVN Banh Mi" pitchFamily="2" charset="0"/>
              </a:rPr>
              <a:t>HAY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FF"/>
              </a:solidFill>
              <a:latin typeface="UVN Banh Mi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4C969D-156C-05B8-2A7F-FF253622C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7695" y="2834531"/>
            <a:ext cx="1939635" cy="382822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7069CC-7578-4289-128C-A25D784C4BE1}"/>
              </a:ext>
            </a:extLst>
          </p:cNvPr>
          <p:cNvSpPr/>
          <p:nvPr/>
        </p:nvSpPr>
        <p:spPr>
          <a:xfrm>
            <a:off x="4436918" y="378176"/>
            <a:ext cx="4790209" cy="2119745"/>
          </a:xfrm>
          <a:custGeom>
            <a:avLst/>
            <a:gdLst>
              <a:gd name="connsiteX0" fmla="*/ 0 w 4790209"/>
              <a:gd name="connsiteY0" fmla="*/ 353298 h 2119745"/>
              <a:gd name="connsiteX1" fmla="*/ 353298 w 4790209"/>
              <a:gd name="connsiteY1" fmla="*/ 0 h 2119745"/>
              <a:gd name="connsiteX2" fmla="*/ 2794289 w 4790209"/>
              <a:gd name="connsiteY2" fmla="*/ 0 h 2119745"/>
              <a:gd name="connsiteX3" fmla="*/ 2794289 w 4790209"/>
              <a:gd name="connsiteY3" fmla="*/ 0 h 2119745"/>
              <a:gd name="connsiteX4" fmla="*/ 3991841 w 4790209"/>
              <a:gd name="connsiteY4" fmla="*/ 0 h 2119745"/>
              <a:gd name="connsiteX5" fmla="*/ 4436911 w 4790209"/>
              <a:gd name="connsiteY5" fmla="*/ 0 h 2119745"/>
              <a:gd name="connsiteX6" fmla="*/ 4790209 w 4790209"/>
              <a:gd name="connsiteY6" fmla="*/ 353298 h 2119745"/>
              <a:gd name="connsiteX7" fmla="*/ 4790209 w 4790209"/>
              <a:gd name="connsiteY7" fmla="*/ 1236518 h 2119745"/>
              <a:gd name="connsiteX8" fmla="*/ 5268176 w 4790209"/>
              <a:gd name="connsiteY8" fmla="*/ 1917119 h 2119745"/>
              <a:gd name="connsiteX9" fmla="*/ 4790209 w 4790209"/>
              <a:gd name="connsiteY9" fmla="*/ 1766454 h 2119745"/>
              <a:gd name="connsiteX10" fmla="*/ 4790209 w 4790209"/>
              <a:gd name="connsiteY10" fmla="*/ 1766447 h 2119745"/>
              <a:gd name="connsiteX11" fmla="*/ 4436911 w 4790209"/>
              <a:gd name="connsiteY11" fmla="*/ 2119745 h 2119745"/>
              <a:gd name="connsiteX12" fmla="*/ 3991841 w 4790209"/>
              <a:gd name="connsiteY12" fmla="*/ 2119745 h 2119745"/>
              <a:gd name="connsiteX13" fmla="*/ 2794289 w 4790209"/>
              <a:gd name="connsiteY13" fmla="*/ 2119745 h 2119745"/>
              <a:gd name="connsiteX14" fmla="*/ 2794289 w 4790209"/>
              <a:gd name="connsiteY14" fmla="*/ 2119745 h 2119745"/>
              <a:gd name="connsiteX15" fmla="*/ 353298 w 4790209"/>
              <a:gd name="connsiteY15" fmla="*/ 2119745 h 2119745"/>
              <a:gd name="connsiteX16" fmla="*/ 0 w 4790209"/>
              <a:gd name="connsiteY16" fmla="*/ 1766447 h 2119745"/>
              <a:gd name="connsiteX17" fmla="*/ 0 w 4790209"/>
              <a:gd name="connsiteY17" fmla="*/ 1766454 h 2119745"/>
              <a:gd name="connsiteX18" fmla="*/ 0 w 4790209"/>
              <a:gd name="connsiteY18" fmla="*/ 1236518 h 2119745"/>
              <a:gd name="connsiteX19" fmla="*/ 0 w 4790209"/>
              <a:gd name="connsiteY19" fmla="*/ 1236518 h 2119745"/>
              <a:gd name="connsiteX20" fmla="*/ 0 w 4790209"/>
              <a:gd name="connsiteY20" fmla="*/ 353298 h 211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90209" h="2119745" fill="none" extrusionOk="0">
                <a:moveTo>
                  <a:pt x="0" y="353298"/>
                </a:moveTo>
                <a:cubicBezTo>
                  <a:pt x="1327" y="162068"/>
                  <a:pt x="178097" y="4032"/>
                  <a:pt x="353298" y="0"/>
                </a:cubicBezTo>
                <a:cubicBezTo>
                  <a:pt x="982327" y="162115"/>
                  <a:pt x="1916818" y="36890"/>
                  <a:pt x="2794289" y="0"/>
                </a:cubicBezTo>
                <a:lnTo>
                  <a:pt x="2794289" y="0"/>
                </a:lnTo>
                <a:cubicBezTo>
                  <a:pt x="3006540" y="-6740"/>
                  <a:pt x="3428819" y="-74964"/>
                  <a:pt x="3991841" y="0"/>
                </a:cubicBezTo>
                <a:cubicBezTo>
                  <a:pt x="4204125" y="34441"/>
                  <a:pt x="4284844" y="-36774"/>
                  <a:pt x="4436911" y="0"/>
                </a:cubicBezTo>
                <a:cubicBezTo>
                  <a:pt x="4628540" y="-7821"/>
                  <a:pt x="4773406" y="157622"/>
                  <a:pt x="4790209" y="353298"/>
                </a:cubicBezTo>
                <a:cubicBezTo>
                  <a:pt x="4752872" y="483478"/>
                  <a:pt x="4849027" y="1003297"/>
                  <a:pt x="4790209" y="1236518"/>
                </a:cubicBezTo>
                <a:cubicBezTo>
                  <a:pt x="5024135" y="1447176"/>
                  <a:pt x="5174261" y="1711228"/>
                  <a:pt x="5268176" y="1917119"/>
                </a:cubicBezTo>
                <a:cubicBezTo>
                  <a:pt x="5161051" y="1878249"/>
                  <a:pt x="5008895" y="1879549"/>
                  <a:pt x="4790209" y="1766454"/>
                </a:cubicBezTo>
                <a:lnTo>
                  <a:pt x="4790209" y="1766447"/>
                </a:lnTo>
                <a:cubicBezTo>
                  <a:pt x="4781474" y="1969942"/>
                  <a:pt x="4634487" y="2124056"/>
                  <a:pt x="4436911" y="2119745"/>
                </a:cubicBezTo>
                <a:cubicBezTo>
                  <a:pt x="4308640" y="2134971"/>
                  <a:pt x="4116009" y="2115721"/>
                  <a:pt x="3991841" y="2119745"/>
                </a:cubicBezTo>
                <a:cubicBezTo>
                  <a:pt x="3835556" y="2070827"/>
                  <a:pt x="3323316" y="2045791"/>
                  <a:pt x="2794289" y="2119745"/>
                </a:cubicBezTo>
                <a:lnTo>
                  <a:pt x="2794289" y="2119745"/>
                </a:lnTo>
                <a:cubicBezTo>
                  <a:pt x="1982963" y="2241137"/>
                  <a:pt x="1362173" y="2165236"/>
                  <a:pt x="353298" y="2119745"/>
                </a:cubicBezTo>
                <a:cubicBezTo>
                  <a:pt x="176103" y="2148672"/>
                  <a:pt x="-11277" y="1969205"/>
                  <a:pt x="0" y="1766447"/>
                </a:cubicBezTo>
                <a:lnTo>
                  <a:pt x="0" y="1766454"/>
                </a:lnTo>
                <a:cubicBezTo>
                  <a:pt x="-40393" y="1631351"/>
                  <a:pt x="-21938" y="1364902"/>
                  <a:pt x="0" y="1236518"/>
                </a:cubicBezTo>
                <a:lnTo>
                  <a:pt x="0" y="1236518"/>
                </a:lnTo>
                <a:cubicBezTo>
                  <a:pt x="-43715" y="1109198"/>
                  <a:pt x="68048" y="688577"/>
                  <a:pt x="0" y="353298"/>
                </a:cubicBezTo>
                <a:close/>
              </a:path>
              <a:path w="4790209" h="2119745" stroke="0" extrusionOk="0">
                <a:moveTo>
                  <a:pt x="0" y="353298"/>
                </a:moveTo>
                <a:cubicBezTo>
                  <a:pt x="11792" y="177566"/>
                  <a:pt x="159871" y="3289"/>
                  <a:pt x="353298" y="0"/>
                </a:cubicBezTo>
                <a:cubicBezTo>
                  <a:pt x="1431118" y="-117582"/>
                  <a:pt x="2272812" y="47009"/>
                  <a:pt x="2794289" y="0"/>
                </a:cubicBezTo>
                <a:lnTo>
                  <a:pt x="2794289" y="0"/>
                </a:lnTo>
                <a:cubicBezTo>
                  <a:pt x="3050666" y="9293"/>
                  <a:pt x="3615616" y="89148"/>
                  <a:pt x="3991841" y="0"/>
                </a:cubicBezTo>
                <a:cubicBezTo>
                  <a:pt x="4042918" y="-12296"/>
                  <a:pt x="4358863" y="-39952"/>
                  <a:pt x="4436911" y="0"/>
                </a:cubicBezTo>
                <a:cubicBezTo>
                  <a:pt x="4633097" y="-13292"/>
                  <a:pt x="4798409" y="165462"/>
                  <a:pt x="4790209" y="353298"/>
                </a:cubicBezTo>
                <a:cubicBezTo>
                  <a:pt x="4858334" y="637156"/>
                  <a:pt x="4741370" y="960512"/>
                  <a:pt x="4790209" y="1236518"/>
                </a:cubicBezTo>
                <a:cubicBezTo>
                  <a:pt x="5007868" y="1422001"/>
                  <a:pt x="5026652" y="1648847"/>
                  <a:pt x="5268176" y="1917119"/>
                </a:cubicBezTo>
                <a:cubicBezTo>
                  <a:pt x="5231459" y="1864635"/>
                  <a:pt x="4916441" y="1837761"/>
                  <a:pt x="4790209" y="1766454"/>
                </a:cubicBezTo>
                <a:lnTo>
                  <a:pt x="4790209" y="1766447"/>
                </a:lnTo>
                <a:cubicBezTo>
                  <a:pt x="4759419" y="1938501"/>
                  <a:pt x="4607672" y="2111873"/>
                  <a:pt x="4436911" y="2119745"/>
                </a:cubicBezTo>
                <a:cubicBezTo>
                  <a:pt x="4284563" y="2095036"/>
                  <a:pt x="4091135" y="2156086"/>
                  <a:pt x="3991841" y="2119745"/>
                </a:cubicBezTo>
                <a:cubicBezTo>
                  <a:pt x="3642868" y="2054294"/>
                  <a:pt x="3161544" y="2023446"/>
                  <a:pt x="2794289" y="2119745"/>
                </a:cubicBezTo>
                <a:lnTo>
                  <a:pt x="2794289" y="2119745"/>
                </a:lnTo>
                <a:cubicBezTo>
                  <a:pt x="1909614" y="2254261"/>
                  <a:pt x="1188719" y="2251684"/>
                  <a:pt x="353298" y="2119745"/>
                </a:cubicBezTo>
                <a:cubicBezTo>
                  <a:pt x="179993" y="2091428"/>
                  <a:pt x="-4162" y="1963079"/>
                  <a:pt x="0" y="1766447"/>
                </a:cubicBezTo>
                <a:lnTo>
                  <a:pt x="0" y="1766454"/>
                </a:lnTo>
                <a:cubicBezTo>
                  <a:pt x="-20239" y="1505126"/>
                  <a:pt x="-29317" y="1368638"/>
                  <a:pt x="0" y="1236518"/>
                </a:cubicBezTo>
                <a:lnTo>
                  <a:pt x="0" y="1236518"/>
                </a:lnTo>
                <a:cubicBezTo>
                  <a:pt x="61679" y="1006618"/>
                  <a:pt x="19715" y="646588"/>
                  <a:pt x="0" y="353298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59978"/>
                      <a:gd name="adj2" fmla="val 4044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Vậy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là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đã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được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tham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quan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“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nhà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hay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hay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”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rồi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nhĩ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15DFBFD-A270-8301-49A1-4CBA52A966FF}"/>
              </a:ext>
            </a:extLst>
          </p:cNvPr>
          <p:cNvSpPr/>
          <p:nvPr/>
        </p:nvSpPr>
        <p:spPr>
          <a:xfrm>
            <a:off x="4230505" y="760453"/>
            <a:ext cx="5377189" cy="1737468"/>
          </a:xfrm>
          <a:custGeom>
            <a:avLst/>
            <a:gdLst>
              <a:gd name="connsiteX0" fmla="*/ 0 w 5377189"/>
              <a:gd name="connsiteY0" fmla="*/ 289584 h 1737468"/>
              <a:gd name="connsiteX1" fmla="*/ 289584 w 5377189"/>
              <a:gd name="connsiteY1" fmla="*/ 0 h 1737468"/>
              <a:gd name="connsiteX2" fmla="*/ 3136694 w 5377189"/>
              <a:gd name="connsiteY2" fmla="*/ 0 h 1737468"/>
              <a:gd name="connsiteX3" fmla="*/ 3136694 w 5377189"/>
              <a:gd name="connsiteY3" fmla="*/ 0 h 1737468"/>
              <a:gd name="connsiteX4" fmla="*/ 4480991 w 5377189"/>
              <a:gd name="connsiteY4" fmla="*/ 0 h 1737468"/>
              <a:gd name="connsiteX5" fmla="*/ 5087605 w 5377189"/>
              <a:gd name="connsiteY5" fmla="*/ 0 h 1737468"/>
              <a:gd name="connsiteX6" fmla="*/ 5377189 w 5377189"/>
              <a:gd name="connsiteY6" fmla="*/ 289584 h 1737468"/>
              <a:gd name="connsiteX7" fmla="*/ 5377189 w 5377189"/>
              <a:gd name="connsiteY7" fmla="*/ 1013523 h 1737468"/>
              <a:gd name="connsiteX8" fmla="*/ 5913725 w 5377189"/>
              <a:gd name="connsiteY8" fmla="*/ 1571383 h 1737468"/>
              <a:gd name="connsiteX9" fmla="*/ 5377189 w 5377189"/>
              <a:gd name="connsiteY9" fmla="*/ 1447890 h 1737468"/>
              <a:gd name="connsiteX10" fmla="*/ 5377189 w 5377189"/>
              <a:gd name="connsiteY10" fmla="*/ 1447884 h 1737468"/>
              <a:gd name="connsiteX11" fmla="*/ 5087605 w 5377189"/>
              <a:gd name="connsiteY11" fmla="*/ 1737468 h 1737468"/>
              <a:gd name="connsiteX12" fmla="*/ 4480991 w 5377189"/>
              <a:gd name="connsiteY12" fmla="*/ 1737468 h 1737468"/>
              <a:gd name="connsiteX13" fmla="*/ 3136694 w 5377189"/>
              <a:gd name="connsiteY13" fmla="*/ 1737468 h 1737468"/>
              <a:gd name="connsiteX14" fmla="*/ 3136694 w 5377189"/>
              <a:gd name="connsiteY14" fmla="*/ 1737468 h 1737468"/>
              <a:gd name="connsiteX15" fmla="*/ 289584 w 5377189"/>
              <a:gd name="connsiteY15" fmla="*/ 1737468 h 1737468"/>
              <a:gd name="connsiteX16" fmla="*/ 0 w 5377189"/>
              <a:gd name="connsiteY16" fmla="*/ 1447884 h 1737468"/>
              <a:gd name="connsiteX17" fmla="*/ 0 w 5377189"/>
              <a:gd name="connsiteY17" fmla="*/ 1447890 h 1737468"/>
              <a:gd name="connsiteX18" fmla="*/ 0 w 5377189"/>
              <a:gd name="connsiteY18" fmla="*/ 1013523 h 1737468"/>
              <a:gd name="connsiteX19" fmla="*/ 0 w 5377189"/>
              <a:gd name="connsiteY19" fmla="*/ 1013523 h 1737468"/>
              <a:gd name="connsiteX20" fmla="*/ 0 w 5377189"/>
              <a:gd name="connsiteY20" fmla="*/ 289584 h 173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77189" h="1737468" fill="none" extrusionOk="0">
                <a:moveTo>
                  <a:pt x="0" y="289584"/>
                </a:moveTo>
                <a:cubicBezTo>
                  <a:pt x="1008" y="132607"/>
                  <a:pt x="157205" y="5577"/>
                  <a:pt x="289584" y="0"/>
                </a:cubicBezTo>
                <a:cubicBezTo>
                  <a:pt x="911641" y="162115"/>
                  <a:pt x="2499173" y="36890"/>
                  <a:pt x="3136694" y="0"/>
                </a:cubicBezTo>
                <a:lnTo>
                  <a:pt x="3136694" y="0"/>
                </a:lnTo>
                <a:cubicBezTo>
                  <a:pt x="3488168" y="-1884"/>
                  <a:pt x="4180257" y="-59641"/>
                  <a:pt x="4480991" y="0"/>
                </a:cubicBezTo>
                <a:cubicBezTo>
                  <a:pt x="4621306" y="-28349"/>
                  <a:pt x="4963140" y="23304"/>
                  <a:pt x="5087605" y="0"/>
                </a:cubicBezTo>
                <a:cubicBezTo>
                  <a:pt x="5236349" y="-25058"/>
                  <a:pt x="5351755" y="128811"/>
                  <a:pt x="5377189" y="289584"/>
                </a:cubicBezTo>
                <a:cubicBezTo>
                  <a:pt x="5315875" y="549930"/>
                  <a:pt x="5389955" y="803836"/>
                  <a:pt x="5377189" y="1013523"/>
                </a:cubicBezTo>
                <a:cubicBezTo>
                  <a:pt x="5533006" y="1221073"/>
                  <a:pt x="5632868" y="1331250"/>
                  <a:pt x="5913725" y="1571383"/>
                </a:cubicBezTo>
                <a:cubicBezTo>
                  <a:pt x="5769889" y="1553673"/>
                  <a:pt x="5604269" y="1479454"/>
                  <a:pt x="5377189" y="1447890"/>
                </a:cubicBezTo>
                <a:lnTo>
                  <a:pt x="5377189" y="1447884"/>
                </a:lnTo>
                <a:cubicBezTo>
                  <a:pt x="5362259" y="1622129"/>
                  <a:pt x="5252356" y="1745929"/>
                  <a:pt x="5087605" y="1737468"/>
                </a:cubicBezTo>
                <a:cubicBezTo>
                  <a:pt x="4965955" y="1683207"/>
                  <a:pt x="4711036" y="1762705"/>
                  <a:pt x="4480991" y="1737468"/>
                </a:cubicBezTo>
                <a:cubicBezTo>
                  <a:pt x="4030273" y="1853823"/>
                  <a:pt x="3693720" y="1846206"/>
                  <a:pt x="3136694" y="1737468"/>
                </a:cubicBezTo>
                <a:lnTo>
                  <a:pt x="3136694" y="1737468"/>
                </a:lnTo>
                <a:cubicBezTo>
                  <a:pt x="2146100" y="1858860"/>
                  <a:pt x="1220090" y="1782959"/>
                  <a:pt x="289584" y="1737468"/>
                </a:cubicBezTo>
                <a:cubicBezTo>
                  <a:pt x="135850" y="1747471"/>
                  <a:pt x="-17488" y="1619660"/>
                  <a:pt x="0" y="1447884"/>
                </a:cubicBezTo>
                <a:lnTo>
                  <a:pt x="0" y="1447890"/>
                </a:lnTo>
                <a:cubicBezTo>
                  <a:pt x="-36393" y="1285743"/>
                  <a:pt x="-24610" y="1125452"/>
                  <a:pt x="0" y="1013523"/>
                </a:cubicBezTo>
                <a:lnTo>
                  <a:pt x="0" y="1013523"/>
                </a:lnTo>
                <a:cubicBezTo>
                  <a:pt x="-18222" y="703666"/>
                  <a:pt x="38771" y="507831"/>
                  <a:pt x="0" y="289584"/>
                </a:cubicBezTo>
                <a:close/>
              </a:path>
              <a:path w="5377189" h="1737468" stroke="0" extrusionOk="0">
                <a:moveTo>
                  <a:pt x="0" y="289584"/>
                </a:moveTo>
                <a:cubicBezTo>
                  <a:pt x="8986" y="144426"/>
                  <a:pt x="143752" y="27369"/>
                  <a:pt x="289584" y="0"/>
                </a:cubicBezTo>
                <a:cubicBezTo>
                  <a:pt x="1632435" y="-117582"/>
                  <a:pt x="2846955" y="47009"/>
                  <a:pt x="3136694" y="0"/>
                </a:cubicBezTo>
                <a:lnTo>
                  <a:pt x="3136694" y="0"/>
                </a:lnTo>
                <a:cubicBezTo>
                  <a:pt x="3365189" y="-76848"/>
                  <a:pt x="4344526" y="-42554"/>
                  <a:pt x="4480991" y="0"/>
                </a:cubicBezTo>
                <a:cubicBezTo>
                  <a:pt x="4639288" y="51854"/>
                  <a:pt x="4833420" y="12878"/>
                  <a:pt x="5087605" y="0"/>
                </a:cubicBezTo>
                <a:cubicBezTo>
                  <a:pt x="5247854" y="-3945"/>
                  <a:pt x="5392343" y="143114"/>
                  <a:pt x="5377189" y="289584"/>
                </a:cubicBezTo>
                <a:cubicBezTo>
                  <a:pt x="5386917" y="565423"/>
                  <a:pt x="5395073" y="911332"/>
                  <a:pt x="5377189" y="1013523"/>
                </a:cubicBezTo>
                <a:cubicBezTo>
                  <a:pt x="5610260" y="1268970"/>
                  <a:pt x="5702060" y="1286921"/>
                  <a:pt x="5913725" y="1571383"/>
                </a:cubicBezTo>
                <a:cubicBezTo>
                  <a:pt x="5751875" y="1502981"/>
                  <a:pt x="5516862" y="1522861"/>
                  <a:pt x="5377189" y="1447890"/>
                </a:cubicBezTo>
                <a:lnTo>
                  <a:pt x="5377189" y="1447884"/>
                </a:lnTo>
                <a:cubicBezTo>
                  <a:pt x="5373924" y="1605371"/>
                  <a:pt x="5235859" y="1733694"/>
                  <a:pt x="5087605" y="1737468"/>
                </a:cubicBezTo>
                <a:cubicBezTo>
                  <a:pt x="4906741" y="1728051"/>
                  <a:pt x="4742776" y="1750834"/>
                  <a:pt x="4480991" y="1737468"/>
                </a:cubicBezTo>
                <a:cubicBezTo>
                  <a:pt x="4239993" y="1819430"/>
                  <a:pt x="3285177" y="1796778"/>
                  <a:pt x="3136694" y="1737468"/>
                </a:cubicBezTo>
                <a:lnTo>
                  <a:pt x="3136694" y="1737468"/>
                </a:lnTo>
                <a:cubicBezTo>
                  <a:pt x="1994182" y="1871984"/>
                  <a:pt x="1269516" y="1869407"/>
                  <a:pt x="289584" y="1737468"/>
                </a:cubicBezTo>
                <a:cubicBezTo>
                  <a:pt x="144540" y="1718142"/>
                  <a:pt x="-18877" y="1614669"/>
                  <a:pt x="0" y="1447884"/>
                </a:cubicBezTo>
                <a:lnTo>
                  <a:pt x="0" y="1447890"/>
                </a:lnTo>
                <a:cubicBezTo>
                  <a:pt x="-33490" y="1333430"/>
                  <a:pt x="15607" y="1140359"/>
                  <a:pt x="0" y="1013523"/>
                </a:cubicBezTo>
                <a:lnTo>
                  <a:pt x="0" y="1013523"/>
                </a:lnTo>
                <a:cubicBezTo>
                  <a:pt x="-25239" y="695590"/>
                  <a:pt x="20019" y="442237"/>
                  <a:pt x="0" y="289584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59978"/>
                      <a:gd name="adj2" fmla="val 4044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hãy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đến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với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điều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thú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vị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cuối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cùng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nào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0890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94DE75-234F-E275-A91F-9CB65FEE7503}"/>
              </a:ext>
            </a:extLst>
          </p:cNvPr>
          <p:cNvGrpSpPr/>
          <p:nvPr/>
        </p:nvGrpSpPr>
        <p:grpSpPr>
          <a:xfrm>
            <a:off x="-83127" y="398039"/>
            <a:ext cx="8769928" cy="1862048"/>
            <a:chOff x="-83127" y="398039"/>
            <a:chExt cx="8769928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2C8E7E-C2D1-4FBD-F5B4-86597F859D10}"/>
                </a:ext>
              </a:extLst>
            </p:cNvPr>
            <p:cNvSpPr txBox="1"/>
            <p:nvPr/>
          </p:nvSpPr>
          <p:spPr>
            <a:xfrm>
              <a:off x="-83127" y="398039"/>
              <a:ext cx="87699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7940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LUYỆN TẬP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99641D-432A-34E2-58A4-A72637F448FD}"/>
                </a:ext>
              </a:extLst>
            </p:cNvPr>
            <p:cNvSpPr txBox="1"/>
            <p:nvPr/>
          </p:nvSpPr>
          <p:spPr>
            <a:xfrm>
              <a:off x="177079" y="398039"/>
              <a:ext cx="824951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rgbClr val="002060"/>
                    </a:solidFill>
                  </a:ln>
                  <a:solidFill>
                    <a:srgbClr val="FFFF99"/>
                  </a:solidFill>
                  <a:latin typeface="SVN-Poky's" panose="020B0606040200020203" pitchFamily="34" charset="0"/>
                </a:rPr>
                <a:t>LUYỆN TẬP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house&#10;&#10;Description automatically generated with low confidence">
            <a:extLst>
              <a:ext uri="{FF2B5EF4-FFF2-40B4-BE49-F238E27FC236}">
                <a16:creationId xmlns:a16="http://schemas.microsoft.com/office/drawing/2014/main" id="{08C36B14-9600-BAE3-5843-12343CB9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2F3097E-07D7-16AF-65E2-BC9D2D261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2691" y="3310327"/>
            <a:ext cx="6031615" cy="382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F1D16-4DC7-808B-3EBD-A33049804D13}"/>
              </a:ext>
            </a:extLst>
          </p:cNvPr>
          <p:cNvSpPr txBox="1"/>
          <p:nvPr/>
        </p:nvSpPr>
        <p:spPr>
          <a:xfrm>
            <a:off x="7637317" y="4254944"/>
            <a:ext cx="3491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rgbClr val="002060"/>
                  </a:solidFill>
                </a:ln>
                <a:solidFill>
                  <a:srgbClr val="CCFFFF"/>
                </a:solidFill>
                <a:latin typeface="UVN Banh Mi" pitchFamily="2" charset="0"/>
              </a:rPr>
              <a:t>NHÀ CỎ BÉ NHỎ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3DE0635-1AF9-8D4D-1B92-20A2A28B1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5109" y="3703037"/>
            <a:ext cx="1541688" cy="304280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D5E6451-2ADF-1141-3E52-BBAF69FBE2EB}"/>
              </a:ext>
            </a:extLst>
          </p:cNvPr>
          <p:cNvSpPr/>
          <p:nvPr/>
        </p:nvSpPr>
        <p:spPr>
          <a:xfrm>
            <a:off x="6095999" y="319932"/>
            <a:ext cx="4958195" cy="2119745"/>
          </a:xfrm>
          <a:custGeom>
            <a:avLst/>
            <a:gdLst>
              <a:gd name="connsiteX0" fmla="*/ 0 w 4958195"/>
              <a:gd name="connsiteY0" fmla="*/ 353298 h 2119745"/>
              <a:gd name="connsiteX1" fmla="*/ 353298 w 4958195"/>
              <a:gd name="connsiteY1" fmla="*/ 0 h 2119745"/>
              <a:gd name="connsiteX2" fmla="*/ 826366 w 4958195"/>
              <a:gd name="connsiteY2" fmla="*/ 0 h 2119745"/>
              <a:gd name="connsiteX3" fmla="*/ 826366 w 4958195"/>
              <a:gd name="connsiteY3" fmla="*/ 0 h 2119745"/>
              <a:gd name="connsiteX4" fmla="*/ 2065915 w 4958195"/>
              <a:gd name="connsiteY4" fmla="*/ 0 h 2119745"/>
              <a:gd name="connsiteX5" fmla="*/ 4604897 w 4958195"/>
              <a:gd name="connsiteY5" fmla="*/ 0 h 2119745"/>
              <a:gd name="connsiteX6" fmla="*/ 4958195 w 4958195"/>
              <a:gd name="connsiteY6" fmla="*/ 353298 h 2119745"/>
              <a:gd name="connsiteX7" fmla="*/ 4958195 w 4958195"/>
              <a:gd name="connsiteY7" fmla="*/ 1236518 h 2119745"/>
              <a:gd name="connsiteX8" fmla="*/ 4958195 w 4958195"/>
              <a:gd name="connsiteY8" fmla="*/ 1236518 h 2119745"/>
              <a:gd name="connsiteX9" fmla="*/ 4958195 w 4958195"/>
              <a:gd name="connsiteY9" fmla="*/ 1766454 h 2119745"/>
              <a:gd name="connsiteX10" fmla="*/ 4958195 w 4958195"/>
              <a:gd name="connsiteY10" fmla="*/ 1766447 h 2119745"/>
              <a:gd name="connsiteX11" fmla="*/ 4604897 w 4958195"/>
              <a:gd name="connsiteY11" fmla="*/ 2119745 h 2119745"/>
              <a:gd name="connsiteX12" fmla="*/ 2065915 w 4958195"/>
              <a:gd name="connsiteY12" fmla="*/ 2119745 h 2119745"/>
              <a:gd name="connsiteX13" fmla="*/ 787411 w 4958195"/>
              <a:gd name="connsiteY13" fmla="*/ 2550965 h 2119745"/>
              <a:gd name="connsiteX14" fmla="*/ 826366 w 4958195"/>
              <a:gd name="connsiteY14" fmla="*/ 2119745 h 2119745"/>
              <a:gd name="connsiteX15" fmla="*/ 353298 w 4958195"/>
              <a:gd name="connsiteY15" fmla="*/ 2119745 h 2119745"/>
              <a:gd name="connsiteX16" fmla="*/ 0 w 4958195"/>
              <a:gd name="connsiteY16" fmla="*/ 1766447 h 2119745"/>
              <a:gd name="connsiteX17" fmla="*/ 0 w 4958195"/>
              <a:gd name="connsiteY17" fmla="*/ 1766454 h 2119745"/>
              <a:gd name="connsiteX18" fmla="*/ 0 w 4958195"/>
              <a:gd name="connsiteY18" fmla="*/ 1236518 h 2119745"/>
              <a:gd name="connsiteX19" fmla="*/ 0 w 4958195"/>
              <a:gd name="connsiteY19" fmla="*/ 1236518 h 2119745"/>
              <a:gd name="connsiteX20" fmla="*/ 0 w 4958195"/>
              <a:gd name="connsiteY20" fmla="*/ 353298 h 211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58195" h="2119745" fill="none" extrusionOk="0">
                <a:moveTo>
                  <a:pt x="0" y="353298"/>
                </a:moveTo>
                <a:cubicBezTo>
                  <a:pt x="1327" y="162068"/>
                  <a:pt x="178097" y="4032"/>
                  <a:pt x="353298" y="0"/>
                </a:cubicBezTo>
                <a:cubicBezTo>
                  <a:pt x="528044" y="-13461"/>
                  <a:pt x="726385" y="-4502"/>
                  <a:pt x="826366" y="0"/>
                </a:cubicBezTo>
                <a:lnTo>
                  <a:pt x="826366" y="0"/>
                </a:lnTo>
                <a:cubicBezTo>
                  <a:pt x="1109597" y="77538"/>
                  <a:pt x="1484186" y="67939"/>
                  <a:pt x="2065915" y="0"/>
                </a:cubicBezTo>
                <a:cubicBezTo>
                  <a:pt x="2866738" y="-74725"/>
                  <a:pt x="3513836" y="-59305"/>
                  <a:pt x="4604897" y="0"/>
                </a:cubicBezTo>
                <a:cubicBezTo>
                  <a:pt x="4796526" y="-7821"/>
                  <a:pt x="4941392" y="157622"/>
                  <a:pt x="4958195" y="353298"/>
                </a:cubicBezTo>
                <a:cubicBezTo>
                  <a:pt x="4920858" y="483478"/>
                  <a:pt x="5017013" y="1003297"/>
                  <a:pt x="4958195" y="1236518"/>
                </a:cubicBezTo>
                <a:lnTo>
                  <a:pt x="4958195" y="1236518"/>
                </a:lnTo>
                <a:cubicBezTo>
                  <a:pt x="4948126" y="1397709"/>
                  <a:pt x="5002912" y="1609147"/>
                  <a:pt x="4958195" y="1766454"/>
                </a:cubicBezTo>
                <a:lnTo>
                  <a:pt x="4958195" y="1766447"/>
                </a:lnTo>
                <a:cubicBezTo>
                  <a:pt x="4964573" y="1955215"/>
                  <a:pt x="4827791" y="2145010"/>
                  <a:pt x="4604897" y="2119745"/>
                </a:cubicBezTo>
                <a:cubicBezTo>
                  <a:pt x="4114002" y="2014141"/>
                  <a:pt x="2414538" y="1977970"/>
                  <a:pt x="2065915" y="2119745"/>
                </a:cubicBezTo>
                <a:cubicBezTo>
                  <a:pt x="1769245" y="2242411"/>
                  <a:pt x="1253852" y="2391305"/>
                  <a:pt x="787411" y="2550965"/>
                </a:cubicBezTo>
                <a:cubicBezTo>
                  <a:pt x="803482" y="2339371"/>
                  <a:pt x="782226" y="2176377"/>
                  <a:pt x="826366" y="2119745"/>
                </a:cubicBezTo>
                <a:cubicBezTo>
                  <a:pt x="654676" y="2077919"/>
                  <a:pt x="470017" y="2161777"/>
                  <a:pt x="353298" y="2119745"/>
                </a:cubicBezTo>
                <a:cubicBezTo>
                  <a:pt x="176103" y="2148672"/>
                  <a:pt x="-11277" y="1969205"/>
                  <a:pt x="0" y="1766447"/>
                </a:cubicBezTo>
                <a:lnTo>
                  <a:pt x="0" y="1766454"/>
                </a:lnTo>
                <a:cubicBezTo>
                  <a:pt x="-40393" y="1631351"/>
                  <a:pt x="-21938" y="1364902"/>
                  <a:pt x="0" y="1236518"/>
                </a:cubicBezTo>
                <a:lnTo>
                  <a:pt x="0" y="1236518"/>
                </a:lnTo>
                <a:cubicBezTo>
                  <a:pt x="-43715" y="1109198"/>
                  <a:pt x="68048" y="688577"/>
                  <a:pt x="0" y="353298"/>
                </a:cubicBezTo>
                <a:close/>
              </a:path>
              <a:path w="4958195" h="2119745" stroke="0" extrusionOk="0">
                <a:moveTo>
                  <a:pt x="0" y="353298"/>
                </a:moveTo>
                <a:cubicBezTo>
                  <a:pt x="11792" y="177566"/>
                  <a:pt x="159871" y="3289"/>
                  <a:pt x="353298" y="0"/>
                </a:cubicBezTo>
                <a:cubicBezTo>
                  <a:pt x="498559" y="27356"/>
                  <a:pt x="776237" y="-34583"/>
                  <a:pt x="826366" y="0"/>
                </a:cubicBezTo>
                <a:lnTo>
                  <a:pt x="826366" y="0"/>
                </a:lnTo>
                <a:cubicBezTo>
                  <a:pt x="1257636" y="33283"/>
                  <a:pt x="1658938" y="12375"/>
                  <a:pt x="2065915" y="0"/>
                </a:cubicBezTo>
                <a:cubicBezTo>
                  <a:pt x="2746177" y="-130676"/>
                  <a:pt x="4155279" y="-131745"/>
                  <a:pt x="4604897" y="0"/>
                </a:cubicBezTo>
                <a:cubicBezTo>
                  <a:pt x="4801083" y="-13292"/>
                  <a:pt x="4966395" y="165462"/>
                  <a:pt x="4958195" y="353298"/>
                </a:cubicBezTo>
                <a:cubicBezTo>
                  <a:pt x="5026320" y="637156"/>
                  <a:pt x="4909356" y="960512"/>
                  <a:pt x="4958195" y="1236518"/>
                </a:cubicBezTo>
                <a:lnTo>
                  <a:pt x="4958195" y="1236518"/>
                </a:lnTo>
                <a:cubicBezTo>
                  <a:pt x="4969414" y="1325268"/>
                  <a:pt x="4930988" y="1658015"/>
                  <a:pt x="4958195" y="1766454"/>
                </a:cubicBezTo>
                <a:lnTo>
                  <a:pt x="4958195" y="1766447"/>
                </a:lnTo>
                <a:cubicBezTo>
                  <a:pt x="4926234" y="1951224"/>
                  <a:pt x="4805616" y="2120609"/>
                  <a:pt x="4604897" y="2119745"/>
                </a:cubicBezTo>
                <a:cubicBezTo>
                  <a:pt x="3470388" y="2089289"/>
                  <a:pt x="3189014" y="2208430"/>
                  <a:pt x="2065915" y="2119745"/>
                </a:cubicBezTo>
                <a:cubicBezTo>
                  <a:pt x="1579923" y="2382826"/>
                  <a:pt x="1119522" y="2478959"/>
                  <a:pt x="787411" y="2550965"/>
                </a:cubicBezTo>
                <a:cubicBezTo>
                  <a:pt x="809448" y="2373652"/>
                  <a:pt x="825626" y="2283593"/>
                  <a:pt x="826366" y="2119745"/>
                </a:cubicBezTo>
                <a:cubicBezTo>
                  <a:pt x="771206" y="2158213"/>
                  <a:pt x="576944" y="2151589"/>
                  <a:pt x="353298" y="2119745"/>
                </a:cubicBezTo>
                <a:cubicBezTo>
                  <a:pt x="179993" y="2091428"/>
                  <a:pt x="-4162" y="1963079"/>
                  <a:pt x="0" y="1766447"/>
                </a:cubicBezTo>
                <a:lnTo>
                  <a:pt x="0" y="1766454"/>
                </a:lnTo>
                <a:cubicBezTo>
                  <a:pt x="-20239" y="1505126"/>
                  <a:pt x="-29317" y="1368638"/>
                  <a:pt x="0" y="1236518"/>
                </a:cubicBezTo>
                <a:lnTo>
                  <a:pt x="0" y="1236518"/>
                </a:lnTo>
                <a:cubicBezTo>
                  <a:pt x="61679" y="1006618"/>
                  <a:pt x="19715" y="646588"/>
                  <a:pt x="0" y="353298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-34119"/>
                      <a:gd name="adj2" fmla="val 703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Cuối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cùng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,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đến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với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ngôi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nhà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cỏ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đầy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sáng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tạo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nhé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1328308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house&#10;&#10;Description automatically generated with low confidence">
            <a:extLst>
              <a:ext uri="{FF2B5EF4-FFF2-40B4-BE49-F238E27FC236}">
                <a16:creationId xmlns:a16="http://schemas.microsoft.com/office/drawing/2014/main" id="{08C36B14-9600-BAE3-5843-12343CB9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5D2EEE-F2AE-C8E5-E2F1-F5D781C98CAA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88DA14-5262-A72D-1715-4794EF1BE764}"/>
              </a:ext>
            </a:extLst>
          </p:cNvPr>
          <p:cNvGrpSpPr/>
          <p:nvPr/>
        </p:nvGrpSpPr>
        <p:grpSpPr>
          <a:xfrm>
            <a:off x="716973" y="561109"/>
            <a:ext cx="5195455" cy="746405"/>
            <a:chOff x="716973" y="561109"/>
            <a:chExt cx="5195455" cy="74640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8E4DD2-58A6-27DB-E500-CD6175B6760B}"/>
                </a:ext>
              </a:extLst>
            </p:cNvPr>
            <p:cNvSpPr/>
            <p:nvPr/>
          </p:nvSpPr>
          <p:spPr>
            <a:xfrm>
              <a:off x="716973" y="561109"/>
              <a:ext cx="665018" cy="6650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A3A8C-2656-70CC-3B0B-F11F6EDFC408}"/>
                </a:ext>
              </a:extLst>
            </p:cNvPr>
            <p:cNvSpPr txBox="1"/>
            <p:nvPr/>
          </p:nvSpPr>
          <p:spPr>
            <a:xfrm>
              <a:off x="1465118" y="599628"/>
              <a:ext cx="44473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Số</a:t>
              </a:r>
              <a:r>
                <a:rPr lang="en-US" sz="4000" b="1" dirty="0"/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D67B79B-0D3C-84C6-E258-F676BE960D0A}"/>
              </a:ext>
            </a:extLst>
          </p:cNvPr>
          <p:cNvSpPr txBox="1"/>
          <p:nvPr/>
        </p:nvSpPr>
        <p:spPr>
          <a:xfrm>
            <a:off x="1197310" y="1458610"/>
            <a:ext cx="760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Khung</a:t>
            </a:r>
            <a:r>
              <a:rPr lang="en-US" sz="3200" b="1" dirty="0"/>
              <a:t> </a:t>
            </a:r>
            <a:r>
              <a:rPr lang="en-US" sz="3200" b="1" dirty="0" err="1"/>
              <a:t>cửa</a:t>
            </a:r>
            <a:r>
              <a:rPr lang="en-US" sz="3200" b="1" dirty="0"/>
              <a:t> </a:t>
            </a:r>
            <a:r>
              <a:rPr lang="en-US" sz="3200" b="1" dirty="0" err="1"/>
              <a:t>sổ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2DA6B-E7B6-B55F-7487-7F6F01618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450" y="2961252"/>
            <a:ext cx="2299122" cy="228293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2D2CAF-F5E7-F70D-2F9B-6146C9A8062A}"/>
              </a:ext>
            </a:extLst>
          </p:cNvPr>
          <p:cNvSpPr/>
          <p:nvPr/>
        </p:nvSpPr>
        <p:spPr>
          <a:xfrm>
            <a:off x="2620865" y="2345117"/>
            <a:ext cx="1496291" cy="553998"/>
          </a:xfrm>
          <a:custGeom>
            <a:avLst/>
            <a:gdLst>
              <a:gd name="connsiteX0" fmla="*/ 0 w 1496291"/>
              <a:gd name="connsiteY0" fmla="*/ 92335 h 553998"/>
              <a:gd name="connsiteX1" fmla="*/ 92335 w 1496291"/>
              <a:gd name="connsiteY1" fmla="*/ 0 h 553998"/>
              <a:gd name="connsiteX2" fmla="*/ 1403956 w 1496291"/>
              <a:gd name="connsiteY2" fmla="*/ 0 h 553998"/>
              <a:gd name="connsiteX3" fmla="*/ 1496291 w 1496291"/>
              <a:gd name="connsiteY3" fmla="*/ 92335 h 553998"/>
              <a:gd name="connsiteX4" fmla="*/ 1496291 w 1496291"/>
              <a:gd name="connsiteY4" fmla="*/ 461663 h 553998"/>
              <a:gd name="connsiteX5" fmla="*/ 1403956 w 1496291"/>
              <a:gd name="connsiteY5" fmla="*/ 553998 h 553998"/>
              <a:gd name="connsiteX6" fmla="*/ 92335 w 1496291"/>
              <a:gd name="connsiteY6" fmla="*/ 553998 h 553998"/>
              <a:gd name="connsiteX7" fmla="*/ 0 w 1496291"/>
              <a:gd name="connsiteY7" fmla="*/ 461663 h 553998"/>
              <a:gd name="connsiteX8" fmla="*/ 0 w 1496291"/>
              <a:gd name="connsiteY8" fmla="*/ 92335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553998" fill="none" extrusionOk="0">
                <a:moveTo>
                  <a:pt x="0" y="92335"/>
                </a:moveTo>
                <a:cubicBezTo>
                  <a:pt x="260" y="48389"/>
                  <a:pt x="42866" y="2562"/>
                  <a:pt x="92335" y="0"/>
                </a:cubicBezTo>
                <a:cubicBezTo>
                  <a:pt x="328627" y="-55815"/>
                  <a:pt x="1127198" y="-33314"/>
                  <a:pt x="1403956" y="0"/>
                </a:cubicBezTo>
                <a:cubicBezTo>
                  <a:pt x="1453994" y="-6589"/>
                  <a:pt x="1487089" y="38557"/>
                  <a:pt x="1496291" y="92335"/>
                </a:cubicBezTo>
                <a:cubicBezTo>
                  <a:pt x="1464333" y="139230"/>
                  <a:pt x="1480510" y="314509"/>
                  <a:pt x="1496291" y="461663"/>
                </a:cubicBezTo>
                <a:cubicBezTo>
                  <a:pt x="1497223" y="507928"/>
                  <a:pt x="1449431" y="547809"/>
                  <a:pt x="1403956" y="553998"/>
                </a:cubicBezTo>
                <a:cubicBezTo>
                  <a:pt x="823821" y="581011"/>
                  <a:pt x="669084" y="641349"/>
                  <a:pt x="92335" y="553998"/>
                </a:cubicBezTo>
                <a:cubicBezTo>
                  <a:pt x="48138" y="553230"/>
                  <a:pt x="-9969" y="514629"/>
                  <a:pt x="0" y="461663"/>
                </a:cubicBezTo>
                <a:cubicBezTo>
                  <a:pt x="14708" y="327246"/>
                  <a:pt x="29150" y="239832"/>
                  <a:pt x="0" y="92335"/>
                </a:cubicBezTo>
                <a:close/>
              </a:path>
              <a:path w="1496291" h="553998" stroke="0" extrusionOk="0">
                <a:moveTo>
                  <a:pt x="0" y="92335"/>
                </a:moveTo>
                <a:cubicBezTo>
                  <a:pt x="6172" y="43022"/>
                  <a:pt x="44302" y="6171"/>
                  <a:pt x="92335" y="0"/>
                </a:cubicBezTo>
                <a:cubicBezTo>
                  <a:pt x="279053" y="96836"/>
                  <a:pt x="1026654" y="2563"/>
                  <a:pt x="1403956" y="0"/>
                </a:cubicBezTo>
                <a:cubicBezTo>
                  <a:pt x="1449493" y="-4159"/>
                  <a:pt x="1499294" y="35285"/>
                  <a:pt x="1496291" y="92335"/>
                </a:cubicBezTo>
                <a:cubicBezTo>
                  <a:pt x="1486693" y="184495"/>
                  <a:pt x="1501238" y="397453"/>
                  <a:pt x="1496291" y="461663"/>
                </a:cubicBezTo>
                <a:cubicBezTo>
                  <a:pt x="1493920" y="513517"/>
                  <a:pt x="1447343" y="552753"/>
                  <a:pt x="1403956" y="553998"/>
                </a:cubicBezTo>
                <a:cubicBezTo>
                  <a:pt x="1067899" y="465198"/>
                  <a:pt x="685347" y="643338"/>
                  <a:pt x="92335" y="553998"/>
                </a:cubicBezTo>
                <a:cubicBezTo>
                  <a:pt x="35134" y="552745"/>
                  <a:pt x="-4782" y="510492"/>
                  <a:pt x="0" y="461663"/>
                </a:cubicBezTo>
                <a:cubicBezTo>
                  <a:pt x="-8193" y="415695"/>
                  <a:pt x="9946" y="140900"/>
                  <a:pt x="0" y="92335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 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1014E7-AD82-591B-0D7B-91D3A58082D6}"/>
              </a:ext>
            </a:extLst>
          </p:cNvPr>
          <p:cNvSpPr/>
          <p:nvPr/>
        </p:nvSpPr>
        <p:spPr>
          <a:xfrm>
            <a:off x="4795057" y="3825718"/>
            <a:ext cx="1496291" cy="553998"/>
          </a:xfrm>
          <a:custGeom>
            <a:avLst/>
            <a:gdLst>
              <a:gd name="connsiteX0" fmla="*/ 0 w 1496291"/>
              <a:gd name="connsiteY0" fmla="*/ 92335 h 553998"/>
              <a:gd name="connsiteX1" fmla="*/ 92335 w 1496291"/>
              <a:gd name="connsiteY1" fmla="*/ 0 h 553998"/>
              <a:gd name="connsiteX2" fmla="*/ 1403956 w 1496291"/>
              <a:gd name="connsiteY2" fmla="*/ 0 h 553998"/>
              <a:gd name="connsiteX3" fmla="*/ 1496291 w 1496291"/>
              <a:gd name="connsiteY3" fmla="*/ 92335 h 553998"/>
              <a:gd name="connsiteX4" fmla="*/ 1496291 w 1496291"/>
              <a:gd name="connsiteY4" fmla="*/ 461663 h 553998"/>
              <a:gd name="connsiteX5" fmla="*/ 1403956 w 1496291"/>
              <a:gd name="connsiteY5" fmla="*/ 553998 h 553998"/>
              <a:gd name="connsiteX6" fmla="*/ 92335 w 1496291"/>
              <a:gd name="connsiteY6" fmla="*/ 553998 h 553998"/>
              <a:gd name="connsiteX7" fmla="*/ 0 w 1496291"/>
              <a:gd name="connsiteY7" fmla="*/ 461663 h 553998"/>
              <a:gd name="connsiteX8" fmla="*/ 0 w 1496291"/>
              <a:gd name="connsiteY8" fmla="*/ 92335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553998" fill="none" extrusionOk="0">
                <a:moveTo>
                  <a:pt x="0" y="92335"/>
                </a:moveTo>
                <a:cubicBezTo>
                  <a:pt x="260" y="48389"/>
                  <a:pt x="42866" y="2562"/>
                  <a:pt x="92335" y="0"/>
                </a:cubicBezTo>
                <a:cubicBezTo>
                  <a:pt x="328627" y="-55815"/>
                  <a:pt x="1127198" y="-33314"/>
                  <a:pt x="1403956" y="0"/>
                </a:cubicBezTo>
                <a:cubicBezTo>
                  <a:pt x="1453994" y="-6589"/>
                  <a:pt x="1487089" y="38557"/>
                  <a:pt x="1496291" y="92335"/>
                </a:cubicBezTo>
                <a:cubicBezTo>
                  <a:pt x="1464333" y="139230"/>
                  <a:pt x="1480510" y="314509"/>
                  <a:pt x="1496291" y="461663"/>
                </a:cubicBezTo>
                <a:cubicBezTo>
                  <a:pt x="1497223" y="507928"/>
                  <a:pt x="1449431" y="547809"/>
                  <a:pt x="1403956" y="553998"/>
                </a:cubicBezTo>
                <a:cubicBezTo>
                  <a:pt x="823821" y="581011"/>
                  <a:pt x="669084" y="641349"/>
                  <a:pt x="92335" y="553998"/>
                </a:cubicBezTo>
                <a:cubicBezTo>
                  <a:pt x="48138" y="553230"/>
                  <a:pt x="-9969" y="514629"/>
                  <a:pt x="0" y="461663"/>
                </a:cubicBezTo>
                <a:cubicBezTo>
                  <a:pt x="14708" y="327246"/>
                  <a:pt x="29150" y="239832"/>
                  <a:pt x="0" y="92335"/>
                </a:cubicBezTo>
                <a:close/>
              </a:path>
              <a:path w="1496291" h="553998" stroke="0" extrusionOk="0">
                <a:moveTo>
                  <a:pt x="0" y="92335"/>
                </a:moveTo>
                <a:cubicBezTo>
                  <a:pt x="6172" y="43022"/>
                  <a:pt x="44302" y="6171"/>
                  <a:pt x="92335" y="0"/>
                </a:cubicBezTo>
                <a:cubicBezTo>
                  <a:pt x="279053" y="96836"/>
                  <a:pt x="1026654" y="2563"/>
                  <a:pt x="1403956" y="0"/>
                </a:cubicBezTo>
                <a:cubicBezTo>
                  <a:pt x="1449493" y="-4159"/>
                  <a:pt x="1499294" y="35285"/>
                  <a:pt x="1496291" y="92335"/>
                </a:cubicBezTo>
                <a:cubicBezTo>
                  <a:pt x="1486693" y="184495"/>
                  <a:pt x="1501238" y="397453"/>
                  <a:pt x="1496291" y="461663"/>
                </a:cubicBezTo>
                <a:cubicBezTo>
                  <a:pt x="1493920" y="513517"/>
                  <a:pt x="1447343" y="552753"/>
                  <a:pt x="1403956" y="553998"/>
                </a:cubicBezTo>
                <a:cubicBezTo>
                  <a:pt x="1067899" y="465198"/>
                  <a:pt x="685347" y="643338"/>
                  <a:pt x="92335" y="553998"/>
                </a:cubicBezTo>
                <a:cubicBezTo>
                  <a:pt x="35134" y="552745"/>
                  <a:pt x="-4782" y="510492"/>
                  <a:pt x="0" y="461663"/>
                </a:cubicBezTo>
                <a:cubicBezTo>
                  <a:pt x="-8193" y="415695"/>
                  <a:pt x="9946" y="140900"/>
                  <a:pt x="0" y="92335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.?. 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7EB42A-56C7-B664-E57C-587AFBA5B05D}"/>
              </a:ext>
            </a:extLst>
          </p:cNvPr>
          <p:cNvSpPr/>
          <p:nvPr/>
        </p:nvSpPr>
        <p:spPr>
          <a:xfrm>
            <a:off x="2620865" y="5407156"/>
            <a:ext cx="1496291" cy="553998"/>
          </a:xfrm>
          <a:custGeom>
            <a:avLst/>
            <a:gdLst>
              <a:gd name="connsiteX0" fmla="*/ 0 w 1496291"/>
              <a:gd name="connsiteY0" fmla="*/ 92335 h 553998"/>
              <a:gd name="connsiteX1" fmla="*/ 92335 w 1496291"/>
              <a:gd name="connsiteY1" fmla="*/ 0 h 553998"/>
              <a:gd name="connsiteX2" fmla="*/ 1403956 w 1496291"/>
              <a:gd name="connsiteY2" fmla="*/ 0 h 553998"/>
              <a:gd name="connsiteX3" fmla="*/ 1496291 w 1496291"/>
              <a:gd name="connsiteY3" fmla="*/ 92335 h 553998"/>
              <a:gd name="connsiteX4" fmla="*/ 1496291 w 1496291"/>
              <a:gd name="connsiteY4" fmla="*/ 461663 h 553998"/>
              <a:gd name="connsiteX5" fmla="*/ 1403956 w 1496291"/>
              <a:gd name="connsiteY5" fmla="*/ 553998 h 553998"/>
              <a:gd name="connsiteX6" fmla="*/ 92335 w 1496291"/>
              <a:gd name="connsiteY6" fmla="*/ 553998 h 553998"/>
              <a:gd name="connsiteX7" fmla="*/ 0 w 1496291"/>
              <a:gd name="connsiteY7" fmla="*/ 461663 h 553998"/>
              <a:gd name="connsiteX8" fmla="*/ 0 w 1496291"/>
              <a:gd name="connsiteY8" fmla="*/ 92335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553998" fill="none" extrusionOk="0">
                <a:moveTo>
                  <a:pt x="0" y="92335"/>
                </a:moveTo>
                <a:cubicBezTo>
                  <a:pt x="260" y="48389"/>
                  <a:pt x="42866" y="2562"/>
                  <a:pt x="92335" y="0"/>
                </a:cubicBezTo>
                <a:cubicBezTo>
                  <a:pt x="328627" y="-55815"/>
                  <a:pt x="1127198" y="-33314"/>
                  <a:pt x="1403956" y="0"/>
                </a:cubicBezTo>
                <a:cubicBezTo>
                  <a:pt x="1453994" y="-6589"/>
                  <a:pt x="1487089" y="38557"/>
                  <a:pt x="1496291" y="92335"/>
                </a:cubicBezTo>
                <a:cubicBezTo>
                  <a:pt x="1464333" y="139230"/>
                  <a:pt x="1480510" y="314509"/>
                  <a:pt x="1496291" y="461663"/>
                </a:cubicBezTo>
                <a:cubicBezTo>
                  <a:pt x="1497223" y="507928"/>
                  <a:pt x="1449431" y="547809"/>
                  <a:pt x="1403956" y="553998"/>
                </a:cubicBezTo>
                <a:cubicBezTo>
                  <a:pt x="823821" y="581011"/>
                  <a:pt x="669084" y="641349"/>
                  <a:pt x="92335" y="553998"/>
                </a:cubicBezTo>
                <a:cubicBezTo>
                  <a:pt x="48138" y="553230"/>
                  <a:pt x="-9969" y="514629"/>
                  <a:pt x="0" y="461663"/>
                </a:cubicBezTo>
                <a:cubicBezTo>
                  <a:pt x="14708" y="327246"/>
                  <a:pt x="29150" y="239832"/>
                  <a:pt x="0" y="92335"/>
                </a:cubicBezTo>
                <a:close/>
              </a:path>
              <a:path w="1496291" h="553998" stroke="0" extrusionOk="0">
                <a:moveTo>
                  <a:pt x="0" y="92335"/>
                </a:moveTo>
                <a:cubicBezTo>
                  <a:pt x="6172" y="43022"/>
                  <a:pt x="44302" y="6171"/>
                  <a:pt x="92335" y="0"/>
                </a:cubicBezTo>
                <a:cubicBezTo>
                  <a:pt x="279053" y="96836"/>
                  <a:pt x="1026654" y="2563"/>
                  <a:pt x="1403956" y="0"/>
                </a:cubicBezTo>
                <a:cubicBezTo>
                  <a:pt x="1449493" y="-4159"/>
                  <a:pt x="1499294" y="35285"/>
                  <a:pt x="1496291" y="92335"/>
                </a:cubicBezTo>
                <a:cubicBezTo>
                  <a:pt x="1486693" y="184495"/>
                  <a:pt x="1501238" y="397453"/>
                  <a:pt x="1496291" y="461663"/>
                </a:cubicBezTo>
                <a:cubicBezTo>
                  <a:pt x="1493920" y="513517"/>
                  <a:pt x="1447343" y="552753"/>
                  <a:pt x="1403956" y="553998"/>
                </a:cubicBezTo>
                <a:cubicBezTo>
                  <a:pt x="1067899" y="465198"/>
                  <a:pt x="685347" y="643338"/>
                  <a:pt x="92335" y="553998"/>
                </a:cubicBezTo>
                <a:cubicBezTo>
                  <a:pt x="35134" y="552745"/>
                  <a:pt x="-4782" y="510492"/>
                  <a:pt x="0" y="461663"/>
                </a:cubicBezTo>
                <a:cubicBezTo>
                  <a:pt x="-8193" y="415695"/>
                  <a:pt x="9946" y="140900"/>
                  <a:pt x="0" y="92335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.?.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501168-8461-70FA-7D26-EF9B256D567C}"/>
              </a:ext>
            </a:extLst>
          </p:cNvPr>
          <p:cNvSpPr/>
          <p:nvPr/>
        </p:nvSpPr>
        <p:spPr>
          <a:xfrm>
            <a:off x="561234" y="3825718"/>
            <a:ext cx="1496291" cy="553998"/>
          </a:xfrm>
          <a:custGeom>
            <a:avLst/>
            <a:gdLst>
              <a:gd name="connsiteX0" fmla="*/ 0 w 1496291"/>
              <a:gd name="connsiteY0" fmla="*/ 92335 h 553998"/>
              <a:gd name="connsiteX1" fmla="*/ 92335 w 1496291"/>
              <a:gd name="connsiteY1" fmla="*/ 0 h 553998"/>
              <a:gd name="connsiteX2" fmla="*/ 1403956 w 1496291"/>
              <a:gd name="connsiteY2" fmla="*/ 0 h 553998"/>
              <a:gd name="connsiteX3" fmla="*/ 1496291 w 1496291"/>
              <a:gd name="connsiteY3" fmla="*/ 92335 h 553998"/>
              <a:gd name="connsiteX4" fmla="*/ 1496291 w 1496291"/>
              <a:gd name="connsiteY4" fmla="*/ 461663 h 553998"/>
              <a:gd name="connsiteX5" fmla="*/ 1403956 w 1496291"/>
              <a:gd name="connsiteY5" fmla="*/ 553998 h 553998"/>
              <a:gd name="connsiteX6" fmla="*/ 92335 w 1496291"/>
              <a:gd name="connsiteY6" fmla="*/ 553998 h 553998"/>
              <a:gd name="connsiteX7" fmla="*/ 0 w 1496291"/>
              <a:gd name="connsiteY7" fmla="*/ 461663 h 553998"/>
              <a:gd name="connsiteX8" fmla="*/ 0 w 1496291"/>
              <a:gd name="connsiteY8" fmla="*/ 92335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553998" fill="none" extrusionOk="0">
                <a:moveTo>
                  <a:pt x="0" y="92335"/>
                </a:moveTo>
                <a:cubicBezTo>
                  <a:pt x="260" y="48389"/>
                  <a:pt x="42866" y="2562"/>
                  <a:pt x="92335" y="0"/>
                </a:cubicBezTo>
                <a:cubicBezTo>
                  <a:pt x="328627" y="-55815"/>
                  <a:pt x="1127198" y="-33314"/>
                  <a:pt x="1403956" y="0"/>
                </a:cubicBezTo>
                <a:cubicBezTo>
                  <a:pt x="1453994" y="-6589"/>
                  <a:pt x="1487089" y="38557"/>
                  <a:pt x="1496291" y="92335"/>
                </a:cubicBezTo>
                <a:cubicBezTo>
                  <a:pt x="1464333" y="139230"/>
                  <a:pt x="1480510" y="314509"/>
                  <a:pt x="1496291" y="461663"/>
                </a:cubicBezTo>
                <a:cubicBezTo>
                  <a:pt x="1497223" y="507928"/>
                  <a:pt x="1449431" y="547809"/>
                  <a:pt x="1403956" y="553998"/>
                </a:cubicBezTo>
                <a:cubicBezTo>
                  <a:pt x="823821" y="581011"/>
                  <a:pt x="669084" y="641349"/>
                  <a:pt x="92335" y="553998"/>
                </a:cubicBezTo>
                <a:cubicBezTo>
                  <a:pt x="48138" y="553230"/>
                  <a:pt x="-9969" y="514629"/>
                  <a:pt x="0" y="461663"/>
                </a:cubicBezTo>
                <a:cubicBezTo>
                  <a:pt x="14708" y="327246"/>
                  <a:pt x="29150" y="239832"/>
                  <a:pt x="0" y="92335"/>
                </a:cubicBezTo>
                <a:close/>
              </a:path>
              <a:path w="1496291" h="553998" stroke="0" extrusionOk="0">
                <a:moveTo>
                  <a:pt x="0" y="92335"/>
                </a:moveTo>
                <a:cubicBezTo>
                  <a:pt x="6172" y="43022"/>
                  <a:pt x="44302" y="6171"/>
                  <a:pt x="92335" y="0"/>
                </a:cubicBezTo>
                <a:cubicBezTo>
                  <a:pt x="279053" y="96836"/>
                  <a:pt x="1026654" y="2563"/>
                  <a:pt x="1403956" y="0"/>
                </a:cubicBezTo>
                <a:cubicBezTo>
                  <a:pt x="1449493" y="-4159"/>
                  <a:pt x="1499294" y="35285"/>
                  <a:pt x="1496291" y="92335"/>
                </a:cubicBezTo>
                <a:cubicBezTo>
                  <a:pt x="1486693" y="184495"/>
                  <a:pt x="1501238" y="397453"/>
                  <a:pt x="1496291" y="461663"/>
                </a:cubicBezTo>
                <a:cubicBezTo>
                  <a:pt x="1493920" y="513517"/>
                  <a:pt x="1447343" y="552753"/>
                  <a:pt x="1403956" y="553998"/>
                </a:cubicBezTo>
                <a:cubicBezTo>
                  <a:pt x="1067899" y="465198"/>
                  <a:pt x="685347" y="643338"/>
                  <a:pt x="92335" y="553998"/>
                </a:cubicBezTo>
                <a:cubicBezTo>
                  <a:pt x="35134" y="552745"/>
                  <a:pt x="-4782" y="510492"/>
                  <a:pt x="0" y="461663"/>
                </a:cubicBezTo>
                <a:cubicBezTo>
                  <a:pt x="-8193" y="415695"/>
                  <a:pt x="9946" y="140900"/>
                  <a:pt x="0" y="92335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.?. 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3280C2-1C61-EB38-AB8A-EC705AC28FEC}"/>
              </a:ext>
            </a:extLst>
          </p:cNvPr>
          <p:cNvGrpSpPr/>
          <p:nvPr/>
        </p:nvGrpSpPr>
        <p:grpSpPr>
          <a:xfrm>
            <a:off x="6291348" y="2079571"/>
            <a:ext cx="6504710" cy="1015663"/>
            <a:chOff x="2732807" y="332509"/>
            <a:chExt cx="6504710" cy="10156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870587-56A2-3DF6-5218-438379649FD1}"/>
                </a:ext>
              </a:extLst>
            </p:cNvPr>
            <p:cNvSpPr txBox="1"/>
            <p:nvPr/>
          </p:nvSpPr>
          <p:spPr>
            <a:xfrm>
              <a:off x="2732808" y="332509"/>
              <a:ext cx="650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2A5903-F0FA-BEC5-9249-8EF0F4FB7D24}"/>
                </a:ext>
              </a:extLst>
            </p:cNvPr>
            <p:cNvSpPr txBox="1"/>
            <p:nvPr/>
          </p:nvSpPr>
          <p:spPr>
            <a:xfrm>
              <a:off x="2732807" y="332509"/>
              <a:ext cx="650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60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60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60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4</a:t>
              </a:r>
            </a:p>
          </p:txBody>
        </p:sp>
      </p:grpSp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241EDC-F2D8-EA02-97DF-4D0F84FB3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80" y="3285734"/>
            <a:ext cx="1679416" cy="1748499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C3A8AF-8F7F-0E77-6A19-DBFD55608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78" y="4712225"/>
            <a:ext cx="1895694" cy="18849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C28E7C-AE63-BBC3-89EC-B18D600A8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94" y="3114492"/>
            <a:ext cx="1330106" cy="1919741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4847117-0AA9-5608-1A71-A78BDD3CB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88" y="4842296"/>
            <a:ext cx="2149400" cy="17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281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293CEA-9987-6C21-81AB-BD4304EC659E}"/>
              </a:ext>
            </a:extLst>
          </p:cNvPr>
          <p:cNvGrpSpPr/>
          <p:nvPr/>
        </p:nvGrpSpPr>
        <p:grpSpPr>
          <a:xfrm>
            <a:off x="2624822" y="121844"/>
            <a:ext cx="7304809" cy="1277273"/>
            <a:chOff x="2635213" y="280555"/>
            <a:chExt cx="7304809" cy="1277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A714AF-D6B2-A632-5DF8-FBFB4D2E736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F6B5AC-E7A7-F154-F348-6308359D21EF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B052CB4-2B76-5518-F309-A0728336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6311" y="3701578"/>
            <a:ext cx="2591077" cy="30653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79A7AF-070F-7FC2-5F4D-633D517B5574}"/>
              </a:ext>
            </a:extLst>
          </p:cNvPr>
          <p:cNvSpPr/>
          <p:nvPr/>
        </p:nvSpPr>
        <p:spPr>
          <a:xfrm>
            <a:off x="3009285" y="1428773"/>
            <a:ext cx="6535881" cy="841664"/>
          </a:xfrm>
          <a:custGeom>
            <a:avLst/>
            <a:gdLst>
              <a:gd name="connsiteX0" fmla="*/ 0 w 6535881"/>
              <a:gd name="connsiteY0" fmla="*/ 140280 h 841664"/>
              <a:gd name="connsiteX1" fmla="*/ 140280 w 6535881"/>
              <a:gd name="connsiteY1" fmla="*/ 0 h 841664"/>
              <a:gd name="connsiteX2" fmla="*/ 6395601 w 6535881"/>
              <a:gd name="connsiteY2" fmla="*/ 0 h 841664"/>
              <a:gd name="connsiteX3" fmla="*/ 6535881 w 6535881"/>
              <a:gd name="connsiteY3" fmla="*/ 140280 h 841664"/>
              <a:gd name="connsiteX4" fmla="*/ 6535881 w 6535881"/>
              <a:gd name="connsiteY4" fmla="*/ 701384 h 841664"/>
              <a:gd name="connsiteX5" fmla="*/ 6395601 w 6535881"/>
              <a:gd name="connsiteY5" fmla="*/ 841664 h 841664"/>
              <a:gd name="connsiteX6" fmla="*/ 140280 w 6535881"/>
              <a:gd name="connsiteY6" fmla="*/ 841664 h 841664"/>
              <a:gd name="connsiteX7" fmla="*/ 0 w 6535881"/>
              <a:gd name="connsiteY7" fmla="*/ 701384 h 841664"/>
              <a:gd name="connsiteX8" fmla="*/ 0 w 6535881"/>
              <a:gd name="connsiteY8" fmla="*/ 140280 h 84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881" h="841664" fill="none" extrusionOk="0">
                <a:moveTo>
                  <a:pt x="0" y="140280"/>
                </a:moveTo>
                <a:cubicBezTo>
                  <a:pt x="8766" y="64008"/>
                  <a:pt x="65245" y="855"/>
                  <a:pt x="140280" y="0"/>
                </a:cubicBezTo>
                <a:cubicBezTo>
                  <a:pt x="2658391" y="109361"/>
                  <a:pt x="4993018" y="-156184"/>
                  <a:pt x="6395601" y="0"/>
                </a:cubicBezTo>
                <a:cubicBezTo>
                  <a:pt x="6463214" y="5714"/>
                  <a:pt x="6545787" y="62626"/>
                  <a:pt x="6535881" y="140280"/>
                </a:cubicBezTo>
                <a:cubicBezTo>
                  <a:pt x="6492294" y="313997"/>
                  <a:pt x="6581240" y="453358"/>
                  <a:pt x="6535881" y="701384"/>
                </a:cubicBezTo>
                <a:cubicBezTo>
                  <a:pt x="6549142" y="784675"/>
                  <a:pt x="6459569" y="847734"/>
                  <a:pt x="6395601" y="841664"/>
                </a:cubicBezTo>
                <a:cubicBezTo>
                  <a:pt x="5519173" y="897709"/>
                  <a:pt x="1469680" y="857790"/>
                  <a:pt x="140280" y="841664"/>
                </a:cubicBezTo>
                <a:cubicBezTo>
                  <a:pt x="56785" y="844604"/>
                  <a:pt x="-1396" y="781529"/>
                  <a:pt x="0" y="701384"/>
                </a:cubicBezTo>
                <a:cubicBezTo>
                  <a:pt x="-18616" y="433228"/>
                  <a:pt x="-3599" y="296054"/>
                  <a:pt x="0" y="140280"/>
                </a:cubicBezTo>
                <a:close/>
              </a:path>
              <a:path w="6535881" h="841664" stroke="0" extrusionOk="0">
                <a:moveTo>
                  <a:pt x="0" y="140280"/>
                </a:moveTo>
                <a:cubicBezTo>
                  <a:pt x="-4560" y="66591"/>
                  <a:pt x="71945" y="6766"/>
                  <a:pt x="140280" y="0"/>
                </a:cubicBezTo>
                <a:cubicBezTo>
                  <a:pt x="3097140" y="-40136"/>
                  <a:pt x="3380408" y="-98438"/>
                  <a:pt x="6395601" y="0"/>
                </a:cubicBezTo>
                <a:cubicBezTo>
                  <a:pt x="6473023" y="-13279"/>
                  <a:pt x="6527326" y="67091"/>
                  <a:pt x="6535881" y="140280"/>
                </a:cubicBezTo>
                <a:cubicBezTo>
                  <a:pt x="6505977" y="341568"/>
                  <a:pt x="6501636" y="446399"/>
                  <a:pt x="6535881" y="701384"/>
                </a:cubicBezTo>
                <a:cubicBezTo>
                  <a:pt x="6549605" y="780139"/>
                  <a:pt x="6473032" y="834658"/>
                  <a:pt x="6395601" y="841664"/>
                </a:cubicBezTo>
                <a:cubicBezTo>
                  <a:pt x="3823171" y="765850"/>
                  <a:pt x="1817024" y="1005502"/>
                  <a:pt x="140280" y="841664"/>
                </a:cubicBezTo>
                <a:cubicBezTo>
                  <a:pt x="56303" y="831414"/>
                  <a:pt x="987" y="768497"/>
                  <a:pt x="0" y="701384"/>
                </a:cubicBezTo>
                <a:cubicBezTo>
                  <a:pt x="14450" y="443991"/>
                  <a:pt x="-23268" y="392618"/>
                  <a:pt x="0" y="140280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2590936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</a:rPr>
              <a:t>Tìm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số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mép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còn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lại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khung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cửa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7684E8-60E0-5451-275E-EF2F9E362B30}"/>
              </a:ext>
            </a:extLst>
          </p:cNvPr>
          <p:cNvSpPr/>
          <p:nvPr/>
        </p:nvSpPr>
        <p:spPr>
          <a:xfrm>
            <a:off x="5596848" y="2573290"/>
            <a:ext cx="5557838" cy="1443006"/>
          </a:xfrm>
          <a:custGeom>
            <a:avLst/>
            <a:gdLst>
              <a:gd name="connsiteX0" fmla="*/ 0 w 5557838"/>
              <a:gd name="connsiteY0" fmla="*/ 147778 h 1443006"/>
              <a:gd name="connsiteX1" fmla="*/ 147778 w 5557838"/>
              <a:gd name="connsiteY1" fmla="*/ 0 h 1443006"/>
              <a:gd name="connsiteX2" fmla="*/ 910809 w 5557838"/>
              <a:gd name="connsiteY2" fmla="*/ 0 h 1443006"/>
              <a:gd name="connsiteX3" fmla="*/ 1410726 w 5557838"/>
              <a:gd name="connsiteY3" fmla="*/ 0 h 1443006"/>
              <a:gd name="connsiteX4" fmla="*/ 2121134 w 5557838"/>
              <a:gd name="connsiteY4" fmla="*/ 0 h 1443006"/>
              <a:gd name="connsiteX5" fmla="*/ 2884165 w 5557838"/>
              <a:gd name="connsiteY5" fmla="*/ 0 h 1443006"/>
              <a:gd name="connsiteX6" fmla="*/ 3384081 w 5557838"/>
              <a:gd name="connsiteY6" fmla="*/ 0 h 1443006"/>
              <a:gd name="connsiteX7" fmla="*/ 4147112 w 5557838"/>
              <a:gd name="connsiteY7" fmla="*/ 0 h 1443006"/>
              <a:gd name="connsiteX8" fmla="*/ 4647029 w 5557838"/>
              <a:gd name="connsiteY8" fmla="*/ 0 h 1443006"/>
              <a:gd name="connsiteX9" fmla="*/ 5410060 w 5557838"/>
              <a:gd name="connsiteY9" fmla="*/ 0 h 1443006"/>
              <a:gd name="connsiteX10" fmla="*/ 5557838 w 5557838"/>
              <a:gd name="connsiteY10" fmla="*/ 147778 h 1443006"/>
              <a:gd name="connsiteX11" fmla="*/ 5557838 w 5557838"/>
              <a:gd name="connsiteY11" fmla="*/ 732978 h 1443006"/>
              <a:gd name="connsiteX12" fmla="*/ 5557838 w 5557838"/>
              <a:gd name="connsiteY12" fmla="*/ 1295228 h 1443006"/>
              <a:gd name="connsiteX13" fmla="*/ 5410060 w 5557838"/>
              <a:gd name="connsiteY13" fmla="*/ 1443006 h 1443006"/>
              <a:gd name="connsiteX14" fmla="*/ 4804898 w 5557838"/>
              <a:gd name="connsiteY14" fmla="*/ 1443006 h 1443006"/>
              <a:gd name="connsiteX15" fmla="*/ 4147112 w 5557838"/>
              <a:gd name="connsiteY15" fmla="*/ 1443006 h 1443006"/>
              <a:gd name="connsiteX16" fmla="*/ 3647196 w 5557838"/>
              <a:gd name="connsiteY16" fmla="*/ 1443006 h 1443006"/>
              <a:gd name="connsiteX17" fmla="*/ 3094656 w 5557838"/>
              <a:gd name="connsiteY17" fmla="*/ 1443006 h 1443006"/>
              <a:gd name="connsiteX18" fmla="*/ 2489493 w 5557838"/>
              <a:gd name="connsiteY18" fmla="*/ 1443006 h 1443006"/>
              <a:gd name="connsiteX19" fmla="*/ 1831708 w 5557838"/>
              <a:gd name="connsiteY19" fmla="*/ 1443006 h 1443006"/>
              <a:gd name="connsiteX20" fmla="*/ 1068677 w 5557838"/>
              <a:gd name="connsiteY20" fmla="*/ 1443006 h 1443006"/>
              <a:gd name="connsiteX21" fmla="*/ 147778 w 5557838"/>
              <a:gd name="connsiteY21" fmla="*/ 1443006 h 1443006"/>
              <a:gd name="connsiteX22" fmla="*/ 0 w 5557838"/>
              <a:gd name="connsiteY22" fmla="*/ 1295228 h 1443006"/>
              <a:gd name="connsiteX23" fmla="*/ 0 w 5557838"/>
              <a:gd name="connsiteY23" fmla="*/ 744452 h 1443006"/>
              <a:gd name="connsiteX24" fmla="*/ 0 w 5557838"/>
              <a:gd name="connsiteY24" fmla="*/ 147778 h 144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57838" h="1443006" fill="none" extrusionOk="0">
                <a:moveTo>
                  <a:pt x="0" y="147778"/>
                </a:moveTo>
                <a:cubicBezTo>
                  <a:pt x="-11768" y="78096"/>
                  <a:pt x="61822" y="3753"/>
                  <a:pt x="147778" y="0"/>
                </a:cubicBezTo>
                <a:cubicBezTo>
                  <a:pt x="418695" y="-35490"/>
                  <a:pt x="597493" y="4054"/>
                  <a:pt x="910809" y="0"/>
                </a:cubicBezTo>
                <a:cubicBezTo>
                  <a:pt x="1224125" y="-4054"/>
                  <a:pt x="1172818" y="7286"/>
                  <a:pt x="1410726" y="0"/>
                </a:cubicBezTo>
                <a:cubicBezTo>
                  <a:pt x="1648634" y="-7286"/>
                  <a:pt x="1865577" y="-24659"/>
                  <a:pt x="2121134" y="0"/>
                </a:cubicBezTo>
                <a:cubicBezTo>
                  <a:pt x="2376691" y="24659"/>
                  <a:pt x="2583098" y="-15688"/>
                  <a:pt x="2884165" y="0"/>
                </a:cubicBezTo>
                <a:cubicBezTo>
                  <a:pt x="3185232" y="15688"/>
                  <a:pt x="3237344" y="1195"/>
                  <a:pt x="3384081" y="0"/>
                </a:cubicBezTo>
                <a:cubicBezTo>
                  <a:pt x="3530818" y="-1195"/>
                  <a:pt x="3936124" y="-5188"/>
                  <a:pt x="4147112" y="0"/>
                </a:cubicBezTo>
                <a:cubicBezTo>
                  <a:pt x="4358100" y="5188"/>
                  <a:pt x="4454867" y="-9855"/>
                  <a:pt x="4647029" y="0"/>
                </a:cubicBezTo>
                <a:cubicBezTo>
                  <a:pt x="4839191" y="9855"/>
                  <a:pt x="5091222" y="28668"/>
                  <a:pt x="5410060" y="0"/>
                </a:cubicBezTo>
                <a:cubicBezTo>
                  <a:pt x="5491908" y="-7447"/>
                  <a:pt x="5573740" y="65461"/>
                  <a:pt x="5557838" y="147778"/>
                </a:cubicBezTo>
                <a:cubicBezTo>
                  <a:pt x="5578824" y="416275"/>
                  <a:pt x="5530362" y="463805"/>
                  <a:pt x="5557838" y="732978"/>
                </a:cubicBezTo>
                <a:cubicBezTo>
                  <a:pt x="5585314" y="1002151"/>
                  <a:pt x="5539594" y="1043422"/>
                  <a:pt x="5557838" y="1295228"/>
                </a:cubicBezTo>
                <a:cubicBezTo>
                  <a:pt x="5564683" y="1389807"/>
                  <a:pt x="5502156" y="1453241"/>
                  <a:pt x="5410060" y="1443006"/>
                </a:cubicBezTo>
                <a:cubicBezTo>
                  <a:pt x="5137264" y="1417909"/>
                  <a:pt x="5093934" y="1471689"/>
                  <a:pt x="4804898" y="1443006"/>
                </a:cubicBezTo>
                <a:cubicBezTo>
                  <a:pt x="4515862" y="1414323"/>
                  <a:pt x="4419246" y="1416740"/>
                  <a:pt x="4147112" y="1443006"/>
                </a:cubicBezTo>
                <a:cubicBezTo>
                  <a:pt x="3874978" y="1469272"/>
                  <a:pt x="3871916" y="1425508"/>
                  <a:pt x="3647196" y="1443006"/>
                </a:cubicBezTo>
                <a:cubicBezTo>
                  <a:pt x="3422476" y="1460504"/>
                  <a:pt x="3245859" y="1429050"/>
                  <a:pt x="3094656" y="1443006"/>
                </a:cubicBezTo>
                <a:cubicBezTo>
                  <a:pt x="2943453" y="1456962"/>
                  <a:pt x="2690074" y="1457907"/>
                  <a:pt x="2489493" y="1443006"/>
                </a:cubicBezTo>
                <a:cubicBezTo>
                  <a:pt x="2288912" y="1428105"/>
                  <a:pt x="2043538" y="1459654"/>
                  <a:pt x="1831708" y="1443006"/>
                </a:cubicBezTo>
                <a:cubicBezTo>
                  <a:pt x="1619879" y="1426358"/>
                  <a:pt x="1343345" y="1411110"/>
                  <a:pt x="1068677" y="1443006"/>
                </a:cubicBezTo>
                <a:cubicBezTo>
                  <a:pt x="794009" y="1474902"/>
                  <a:pt x="606130" y="1426859"/>
                  <a:pt x="147778" y="1443006"/>
                </a:cubicBezTo>
                <a:cubicBezTo>
                  <a:pt x="54356" y="1444891"/>
                  <a:pt x="-18374" y="1382585"/>
                  <a:pt x="0" y="1295228"/>
                </a:cubicBezTo>
                <a:cubicBezTo>
                  <a:pt x="8198" y="1068728"/>
                  <a:pt x="6036" y="975713"/>
                  <a:pt x="0" y="744452"/>
                </a:cubicBezTo>
                <a:cubicBezTo>
                  <a:pt x="-6036" y="513191"/>
                  <a:pt x="10917" y="344741"/>
                  <a:pt x="0" y="147778"/>
                </a:cubicBezTo>
                <a:close/>
              </a:path>
              <a:path w="5557838" h="1443006" stroke="0" extrusionOk="0">
                <a:moveTo>
                  <a:pt x="0" y="147778"/>
                </a:moveTo>
                <a:cubicBezTo>
                  <a:pt x="-989" y="67819"/>
                  <a:pt x="61978" y="-4290"/>
                  <a:pt x="147778" y="0"/>
                </a:cubicBezTo>
                <a:cubicBezTo>
                  <a:pt x="407245" y="-1834"/>
                  <a:pt x="587705" y="-26780"/>
                  <a:pt x="700318" y="0"/>
                </a:cubicBezTo>
                <a:cubicBezTo>
                  <a:pt x="812931" y="26780"/>
                  <a:pt x="1125325" y="21672"/>
                  <a:pt x="1252857" y="0"/>
                </a:cubicBezTo>
                <a:cubicBezTo>
                  <a:pt x="1380389" y="-21672"/>
                  <a:pt x="1654878" y="-2792"/>
                  <a:pt x="1910642" y="0"/>
                </a:cubicBezTo>
                <a:cubicBezTo>
                  <a:pt x="2166406" y="2792"/>
                  <a:pt x="2308355" y="14646"/>
                  <a:pt x="2463182" y="0"/>
                </a:cubicBezTo>
                <a:cubicBezTo>
                  <a:pt x="2618009" y="-14646"/>
                  <a:pt x="2917555" y="-33177"/>
                  <a:pt x="3226213" y="0"/>
                </a:cubicBezTo>
                <a:cubicBezTo>
                  <a:pt x="3534871" y="33177"/>
                  <a:pt x="3621764" y="-27104"/>
                  <a:pt x="3883998" y="0"/>
                </a:cubicBezTo>
                <a:cubicBezTo>
                  <a:pt x="4146232" y="27104"/>
                  <a:pt x="4300428" y="-5687"/>
                  <a:pt x="4489161" y="0"/>
                </a:cubicBezTo>
                <a:cubicBezTo>
                  <a:pt x="4677894" y="5687"/>
                  <a:pt x="5047534" y="9324"/>
                  <a:pt x="5410060" y="0"/>
                </a:cubicBezTo>
                <a:cubicBezTo>
                  <a:pt x="5491377" y="4233"/>
                  <a:pt x="5566252" y="63173"/>
                  <a:pt x="5557838" y="147778"/>
                </a:cubicBezTo>
                <a:cubicBezTo>
                  <a:pt x="5576078" y="364884"/>
                  <a:pt x="5556771" y="588740"/>
                  <a:pt x="5557838" y="710029"/>
                </a:cubicBezTo>
                <a:cubicBezTo>
                  <a:pt x="5558905" y="831318"/>
                  <a:pt x="5535184" y="1024997"/>
                  <a:pt x="5557838" y="1295228"/>
                </a:cubicBezTo>
                <a:cubicBezTo>
                  <a:pt x="5558852" y="1389920"/>
                  <a:pt x="5505262" y="1431962"/>
                  <a:pt x="5410060" y="1443006"/>
                </a:cubicBezTo>
                <a:cubicBezTo>
                  <a:pt x="5214776" y="1445782"/>
                  <a:pt x="4985039" y="1449507"/>
                  <a:pt x="4804898" y="1443006"/>
                </a:cubicBezTo>
                <a:cubicBezTo>
                  <a:pt x="4624757" y="1436505"/>
                  <a:pt x="4290984" y="1438795"/>
                  <a:pt x="4041867" y="1443006"/>
                </a:cubicBezTo>
                <a:cubicBezTo>
                  <a:pt x="3792750" y="1447217"/>
                  <a:pt x="3596603" y="1439751"/>
                  <a:pt x="3331459" y="1443006"/>
                </a:cubicBezTo>
                <a:cubicBezTo>
                  <a:pt x="3066315" y="1446261"/>
                  <a:pt x="2887877" y="1423253"/>
                  <a:pt x="2568428" y="1443006"/>
                </a:cubicBezTo>
                <a:cubicBezTo>
                  <a:pt x="2248979" y="1462759"/>
                  <a:pt x="2258569" y="1452861"/>
                  <a:pt x="1963265" y="1443006"/>
                </a:cubicBezTo>
                <a:cubicBezTo>
                  <a:pt x="1667961" y="1433151"/>
                  <a:pt x="1428939" y="1458345"/>
                  <a:pt x="1200234" y="1443006"/>
                </a:cubicBezTo>
                <a:cubicBezTo>
                  <a:pt x="971529" y="1427667"/>
                  <a:pt x="418502" y="1464053"/>
                  <a:pt x="147778" y="1443006"/>
                </a:cubicBezTo>
                <a:cubicBezTo>
                  <a:pt x="54629" y="1451502"/>
                  <a:pt x="19262" y="1380297"/>
                  <a:pt x="0" y="1295228"/>
                </a:cubicBezTo>
                <a:cubicBezTo>
                  <a:pt x="-5298" y="1056015"/>
                  <a:pt x="-8244" y="933371"/>
                  <a:pt x="0" y="744452"/>
                </a:cubicBezTo>
                <a:cubicBezTo>
                  <a:pt x="8244" y="555533"/>
                  <a:pt x="21003" y="292070"/>
                  <a:pt x="0" y="147778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</a:rPr>
              <a:t>Khung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cửa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sổ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vuông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nên</a:t>
            </a:r>
            <a:r>
              <a:rPr lang="en-US" sz="3000" dirty="0">
                <a:solidFill>
                  <a:schemeClr val="tx1"/>
                </a:solidFill>
              </a:rPr>
              <a:t> 4 </a:t>
            </a:r>
            <a:r>
              <a:rPr lang="en-US" sz="3000" dirty="0" err="1">
                <a:solidFill>
                  <a:schemeClr val="tx1"/>
                </a:solidFill>
              </a:rPr>
              <a:t>cạnh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dài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bằng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nhau</a:t>
            </a:r>
            <a:r>
              <a:rPr lang="en-US" sz="3000" dirty="0">
                <a:solidFill>
                  <a:schemeClr val="tx1"/>
                </a:solidFill>
              </a:rPr>
              <a:t>. </a:t>
            </a:r>
            <a:r>
              <a:rPr lang="en-US" sz="3000" dirty="0" err="1">
                <a:solidFill>
                  <a:schemeClr val="tx1"/>
                </a:solidFill>
              </a:rPr>
              <a:t>Vậy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mép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còn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lại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khung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cửa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bằng</a:t>
            </a:r>
            <a:r>
              <a:rPr lang="en-US" sz="3000" dirty="0">
                <a:solidFill>
                  <a:schemeClr val="tx1"/>
                </a:solidFill>
              </a:rPr>
              <a:t> 1 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0686E-B447-9897-117D-103C2F56D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150" y="3432082"/>
            <a:ext cx="2299122" cy="22829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5ECF0B-5632-A72A-7B91-B0ACAEDA98E7}"/>
              </a:ext>
            </a:extLst>
          </p:cNvPr>
          <p:cNvSpPr/>
          <p:nvPr/>
        </p:nvSpPr>
        <p:spPr>
          <a:xfrm>
            <a:off x="2506565" y="2815947"/>
            <a:ext cx="1496291" cy="553998"/>
          </a:xfrm>
          <a:custGeom>
            <a:avLst/>
            <a:gdLst>
              <a:gd name="connsiteX0" fmla="*/ 0 w 1496291"/>
              <a:gd name="connsiteY0" fmla="*/ 92335 h 553998"/>
              <a:gd name="connsiteX1" fmla="*/ 92335 w 1496291"/>
              <a:gd name="connsiteY1" fmla="*/ 0 h 553998"/>
              <a:gd name="connsiteX2" fmla="*/ 1403956 w 1496291"/>
              <a:gd name="connsiteY2" fmla="*/ 0 h 553998"/>
              <a:gd name="connsiteX3" fmla="*/ 1496291 w 1496291"/>
              <a:gd name="connsiteY3" fmla="*/ 92335 h 553998"/>
              <a:gd name="connsiteX4" fmla="*/ 1496291 w 1496291"/>
              <a:gd name="connsiteY4" fmla="*/ 461663 h 553998"/>
              <a:gd name="connsiteX5" fmla="*/ 1403956 w 1496291"/>
              <a:gd name="connsiteY5" fmla="*/ 553998 h 553998"/>
              <a:gd name="connsiteX6" fmla="*/ 92335 w 1496291"/>
              <a:gd name="connsiteY6" fmla="*/ 553998 h 553998"/>
              <a:gd name="connsiteX7" fmla="*/ 0 w 1496291"/>
              <a:gd name="connsiteY7" fmla="*/ 461663 h 553998"/>
              <a:gd name="connsiteX8" fmla="*/ 0 w 1496291"/>
              <a:gd name="connsiteY8" fmla="*/ 92335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553998" fill="none" extrusionOk="0">
                <a:moveTo>
                  <a:pt x="0" y="92335"/>
                </a:moveTo>
                <a:cubicBezTo>
                  <a:pt x="260" y="48389"/>
                  <a:pt x="42866" y="2562"/>
                  <a:pt x="92335" y="0"/>
                </a:cubicBezTo>
                <a:cubicBezTo>
                  <a:pt x="328627" y="-55815"/>
                  <a:pt x="1127198" y="-33314"/>
                  <a:pt x="1403956" y="0"/>
                </a:cubicBezTo>
                <a:cubicBezTo>
                  <a:pt x="1453994" y="-6589"/>
                  <a:pt x="1487089" y="38557"/>
                  <a:pt x="1496291" y="92335"/>
                </a:cubicBezTo>
                <a:cubicBezTo>
                  <a:pt x="1464333" y="139230"/>
                  <a:pt x="1480510" y="314509"/>
                  <a:pt x="1496291" y="461663"/>
                </a:cubicBezTo>
                <a:cubicBezTo>
                  <a:pt x="1497223" y="507928"/>
                  <a:pt x="1449431" y="547809"/>
                  <a:pt x="1403956" y="553998"/>
                </a:cubicBezTo>
                <a:cubicBezTo>
                  <a:pt x="823821" y="581011"/>
                  <a:pt x="669084" y="641349"/>
                  <a:pt x="92335" y="553998"/>
                </a:cubicBezTo>
                <a:cubicBezTo>
                  <a:pt x="48138" y="553230"/>
                  <a:pt x="-9969" y="514629"/>
                  <a:pt x="0" y="461663"/>
                </a:cubicBezTo>
                <a:cubicBezTo>
                  <a:pt x="14708" y="327246"/>
                  <a:pt x="29150" y="239832"/>
                  <a:pt x="0" y="92335"/>
                </a:cubicBezTo>
                <a:close/>
              </a:path>
              <a:path w="1496291" h="553998" stroke="0" extrusionOk="0">
                <a:moveTo>
                  <a:pt x="0" y="92335"/>
                </a:moveTo>
                <a:cubicBezTo>
                  <a:pt x="6172" y="43022"/>
                  <a:pt x="44302" y="6171"/>
                  <a:pt x="92335" y="0"/>
                </a:cubicBezTo>
                <a:cubicBezTo>
                  <a:pt x="279053" y="96836"/>
                  <a:pt x="1026654" y="2563"/>
                  <a:pt x="1403956" y="0"/>
                </a:cubicBezTo>
                <a:cubicBezTo>
                  <a:pt x="1449493" y="-4159"/>
                  <a:pt x="1499294" y="35285"/>
                  <a:pt x="1496291" y="92335"/>
                </a:cubicBezTo>
                <a:cubicBezTo>
                  <a:pt x="1486693" y="184495"/>
                  <a:pt x="1501238" y="397453"/>
                  <a:pt x="1496291" y="461663"/>
                </a:cubicBezTo>
                <a:cubicBezTo>
                  <a:pt x="1493920" y="513517"/>
                  <a:pt x="1447343" y="552753"/>
                  <a:pt x="1403956" y="553998"/>
                </a:cubicBezTo>
                <a:cubicBezTo>
                  <a:pt x="1067899" y="465198"/>
                  <a:pt x="685347" y="643338"/>
                  <a:pt x="92335" y="553998"/>
                </a:cubicBezTo>
                <a:cubicBezTo>
                  <a:pt x="35134" y="552745"/>
                  <a:pt x="-4782" y="510492"/>
                  <a:pt x="0" y="461663"/>
                </a:cubicBezTo>
                <a:cubicBezTo>
                  <a:pt x="-8193" y="415695"/>
                  <a:pt x="9946" y="140900"/>
                  <a:pt x="0" y="92335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 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A07FD-6CA7-0807-7CFD-05784E83FA7C}"/>
              </a:ext>
            </a:extLst>
          </p:cNvPr>
          <p:cNvSpPr/>
          <p:nvPr/>
        </p:nvSpPr>
        <p:spPr>
          <a:xfrm>
            <a:off x="4680757" y="4296548"/>
            <a:ext cx="1496291" cy="609880"/>
          </a:xfrm>
          <a:custGeom>
            <a:avLst/>
            <a:gdLst>
              <a:gd name="connsiteX0" fmla="*/ 0 w 1496291"/>
              <a:gd name="connsiteY0" fmla="*/ 101649 h 609880"/>
              <a:gd name="connsiteX1" fmla="*/ 101649 w 1496291"/>
              <a:gd name="connsiteY1" fmla="*/ 0 h 609880"/>
              <a:gd name="connsiteX2" fmla="*/ 1394642 w 1496291"/>
              <a:gd name="connsiteY2" fmla="*/ 0 h 609880"/>
              <a:gd name="connsiteX3" fmla="*/ 1496291 w 1496291"/>
              <a:gd name="connsiteY3" fmla="*/ 101649 h 609880"/>
              <a:gd name="connsiteX4" fmla="*/ 1496291 w 1496291"/>
              <a:gd name="connsiteY4" fmla="*/ 508231 h 609880"/>
              <a:gd name="connsiteX5" fmla="*/ 1394642 w 1496291"/>
              <a:gd name="connsiteY5" fmla="*/ 609880 h 609880"/>
              <a:gd name="connsiteX6" fmla="*/ 101649 w 1496291"/>
              <a:gd name="connsiteY6" fmla="*/ 609880 h 609880"/>
              <a:gd name="connsiteX7" fmla="*/ 0 w 1496291"/>
              <a:gd name="connsiteY7" fmla="*/ 508231 h 609880"/>
              <a:gd name="connsiteX8" fmla="*/ 0 w 1496291"/>
              <a:gd name="connsiteY8" fmla="*/ 101649 h 60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609880" fill="none" extrusionOk="0">
                <a:moveTo>
                  <a:pt x="0" y="101649"/>
                </a:moveTo>
                <a:cubicBezTo>
                  <a:pt x="148" y="49508"/>
                  <a:pt x="47016" y="2527"/>
                  <a:pt x="101649" y="0"/>
                </a:cubicBezTo>
                <a:cubicBezTo>
                  <a:pt x="652565" y="-58510"/>
                  <a:pt x="776235" y="55571"/>
                  <a:pt x="1394642" y="0"/>
                </a:cubicBezTo>
                <a:cubicBezTo>
                  <a:pt x="1450391" y="-2686"/>
                  <a:pt x="1493768" y="44747"/>
                  <a:pt x="1496291" y="101649"/>
                </a:cubicBezTo>
                <a:cubicBezTo>
                  <a:pt x="1520506" y="296666"/>
                  <a:pt x="1483634" y="339578"/>
                  <a:pt x="1496291" y="508231"/>
                </a:cubicBezTo>
                <a:cubicBezTo>
                  <a:pt x="1497124" y="560143"/>
                  <a:pt x="1444044" y="602328"/>
                  <a:pt x="1394642" y="609880"/>
                </a:cubicBezTo>
                <a:cubicBezTo>
                  <a:pt x="768742" y="644063"/>
                  <a:pt x="642722" y="666602"/>
                  <a:pt x="101649" y="609880"/>
                </a:cubicBezTo>
                <a:cubicBezTo>
                  <a:pt x="54792" y="608831"/>
                  <a:pt x="-9652" y="566279"/>
                  <a:pt x="0" y="508231"/>
                </a:cubicBezTo>
                <a:cubicBezTo>
                  <a:pt x="20696" y="438756"/>
                  <a:pt x="-1035" y="178638"/>
                  <a:pt x="0" y="101649"/>
                </a:cubicBezTo>
                <a:close/>
              </a:path>
              <a:path w="1496291" h="609880" stroke="0" extrusionOk="0">
                <a:moveTo>
                  <a:pt x="0" y="101649"/>
                </a:moveTo>
                <a:cubicBezTo>
                  <a:pt x="828" y="45736"/>
                  <a:pt x="47154" y="3425"/>
                  <a:pt x="101649" y="0"/>
                </a:cubicBezTo>
                <a:cubicBezTo>
                  <a:pt x="275987" y="39737"/>
                  <a:pt x="775762" y="82984"/>
                  <a:pt x="1394642" y="0"/>
                </a:cubicBezTo>
                <a:cubicBezTo>
                  <a:pt x="1443034" y="-5904"/>
                  <a:pt x="1500871" y="36276"/>
                  <a:pt x="1496291" y="101649"/>
                </a:cubicBezTo>
                <a:cubicBezTo>
                  <a:pt x="1485763" y="148628"/>
                  <a:pt x="1475189" y="352417"/>
                  <a:pt x="1496291" y="508231"/>
                </a:cubicBezTo>
                <a:cubicBezTo>
                  <a:pt x="1493463" y="565395"/>
                  <a:pt x="1439878" y="608096"/>
                  <a:pt x="1394642" y="609880"/>
                </a:cubicBezTo>
                <a:cubicBezTo>
                  <a:pt x="748254" y="715162"/>
                  <a:pt x="736185" y="715504"/>
                  <a:pt x="101649" y="609880"/>
                </a:cubicBezTo>
                <a:cubicBezTo>
                  <a:pt x="38684" y="608501"/>
                  <a:pt x="-4623" y="562276"/>
                  <a:pt x="0" y="508231"/>
                </a:cubicBezTo>
                <a:cubicBezTo>
                  <a:pt x="28186" y="421260"/>
                  <a:pt x="2834" y="158760"/>
                  <a:pt x="0" y="101649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.?. 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54196D-523B-3885-B8B4-99169C532E38}"/>
              </a:ext>
            </a:extLst>
          </p:cNvPr>
          <p:cNvSpPr/>
          <p:nvPr/>
        </p:nvSpPr>
        <p:spPr>
          <a:xfrm>
            <a:off x="2506565" y="5877985"/>
            <a:ext cx="1496291" cy="647505"/>
          </a:xfrm>
          <a:custGeom>
            <a:avLst/>
            <a:gdLst>
              <a:gd name="connsiteX0" fmla="*/ 0 w 1496291"/>
              <a:gd name="connsiteY0" fmla="*/ 107920 h 647505"/>
              <a:gd name="connsiteX1" fmla="*/ 107920 w 1496291"/>
              <a:gd name="connsiteY1" fmla="*/ 0 h 647505"/>
              <a:gd name="connsiteX2" fmla="*/ 1388371 w 1496291"/>
              <a:gd name="connsiteY2" fmla="*/ 0 h 647505"/>
              <a:gd name="connsiteX3" fmla="*/ 1496291 w 1496291"/>
              <a:gd name="connsiteY3" fmla="*/ 107920 h 647505"/>
              <a:gd name="connsiteX4" fmla="*/ 1496291 w 1496291"/>
              <a:gd name="connsiteY4" fmla="*/ 539585 h 647505"/>
              <a:gd name="connsiteX5" fmla="*/ 1388371 w 1496291"/>
              <a:gd name="connsiteY5" fmla="*/ 647505 h 647505"/>
              <a:gd name="connsiteX6" fmla="*/ 107920 w 1496291"/>
              <a:gd name="connsiteY6" fmla="*/ 647505 h 647505"/>
              <a:gd name="connsiteX7" fmla="*/ 0 w 1496291"/>
              <a:gd name="connsiteY7" fmla="*/ 539585 h 647505"/>
              <a:gd name="connsiteX8" fmla="*/ 0 w 1496291"/>
              <a:gd name="connsiteY8" fmla="*/ 107920 h 64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647505" fill="none" extrusionOk="0">
                <a:moveTo>
                  <a:pt x="0" y="107920"/>
                </a:moveTo>
                <a:cubicBezTo>
                  <a:pt x="244" y="54910"/>
                  <a:pt x="53874" y="9326"/>
                  <a:pt x="107920" y="0"/>
                </a:cubicBezTo>
                <a:cubicBezTo>
                  <a:pt x="658856" y="75287"/>
                  <a:pt x="1229231" y="51921"/>
                  <a:pt x="1388371" y="0"/>
                </a:cubicBezTo>
                <a:cubicBezTo>
                  <a:pt x="1447236" y="-5081"/>
                  <a:pt x="1495203" y="47988"/>
                  <a:pt x="1496291" y="107920"/>
                </a:cubicBezTo>
                <a:cubicBezTo>
                  <a:pt x="1512375" y="176696"/>
                  <a:pt x="1534835" y="367889"/>
                  <a:pt x="1496291" y="539585"/>
                </a:cubicBezTo>
                <a:cubicBezTo>
                  <a:pt x="1498577" y="587585"/>
                  <a:pt x="1443505" y="642495"/>
                  <a:pt x="1388371" y="647505"/>
                </a:cubicBezTo>
                <a:cubicBezTo>
                  <a:pt x="1189653" y="732912"/>
                  <a:pt x="695358" y="722269"/>
                  <a:pt x="107920" y="647505"/>
                </a:cubicBezTo>
                <a:cubicBezTo>
                  <a:pt x="50060" y="647308"/>
                  <a:pt x="-2538" y="599690"/>
                  <a:pt x="0" y="539585"/>
                </a:cubicBezTo>
                <a:cubicBezTo>
                  <a:pt x="17619" y="401177"/>
                  <a:pt x="-7654" y="214481"/>
                  <a:pt x="0" y="107920"/>
                </a:cubicBezTo>
                <a:close/>
              </a:path>
              <a:path w="1496291" h="647505" stroke="0" extrusionOk="0">
                <a:moveTo>
                  <a:pt x="0" y="107920"/>
                </a:moveTo>
                <a:cubicBezTo>
                  <a:pt x="866" y="48553"/>
                  <a:pt x="49377" y="2209"/>
                  <a:pt x="107920" y="0"/>
                </a:cubicBezTo>
                <a:cubicBezTo>
                  <a:pt x="627163" y="89320"/>
                  <a:pt x="1031781" y="-21678"/>
                  <a:pt x="1388371" y="0"/>
                </a:cubicBezTo>
                <a:cubicBezTo>
                  <a:pt x="1444181" y="-2891"/>
                  <a:pt x="1500420" y="39993"/>
                  <a:pt x="1496291" y="107920"/>
                </a:cubicBezTo>
                <a:cubicBezTo>
                  <a:pt x="1510039" y="160092"/>
                  <a:pt x="1460227" y="373094"/>
                  <a:pt x="1496291" y="539585"/>
                </a:cubicBezTo>
                <a:cubicBezTo>
                  <a:pt x="1492812" y="600449"/>
                  <a:pt x="1441927" y="646515"/>
                  <a:pt x="1388371" y="647505"/>
                </a:cubicBezTo>
                <a:cubicBezTo>
                  <a:pt x="868108" y="564654"/>
                  <a:pt x="576116" y="635771"/>
                  <a:pt x="107920" y="647505"/>
                </a:cubicBezTo>
                <a:cubicBezTo>
                  <a:pt x="43885" y="646610"/>
                  <a:pt x="-7023" y="596006"/>
                  <a:pt x="0" y="539585"/>
                </a:cubicBezTo>
                <a:cubicBezTo>
                  <a:pt x="-19614" y="374229"/>
                  <a:pt x="-1053" y="246731"/>
                  <a:pt x="0" y="107920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.?. 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56CA06-4F9E-8083-B59F-5BF71C6F6F12}"/>
              </a:ext>
            </a:extLst>
          </p:cNvPr>
          <p:cNvSpPr/>
          <p:nvPr/>
        </p:nvSpPr>
        <p:spPr>
          <a:xfrm>
            <a:off x="498531" y="4296548"/>
            <a:ext cx="1496291" cy="609880"/>
          </a:xfrm>
          <a:custGeom>
            <a:avLst/>
            <a:gdLst>
              <a:gd name="connsiteX0" fmla="*/ 0 w 1496291"/>
              <a:gd name="connsiteY0" fmla="*/ 101649 h 609880"/>
              <a:gd name="connsiteX1" fmla="*/ 101649 w 1496291"/>
              <a:gd name="connsiteY1" fmla="*/ 0 h 609880"/>
              <a:gd name="connsiteX2" fmla="*/ 1394642 w 1496291"/>
              <a:gd name="connsiteY2" fmla="*/ 0 h 609880"/>
              <a:gd name="connsiteX3" fmla="*/ 1496291 w 1496291"/>
              <a:gd name="connsiteY3" fmla="*/ 101649 h 609880"/>
              <a:gd name="connsiteX4" fmla="*/ 1496291 w 1496291"/>
              <a:gd name="connsiteY4" fmla="*/ 508231 h 609880"/>
              <a:gd name="connsiteX5" fmla="*/ 1394642 w 1496291"/>
              <a:gd name="connsiteY5" fmla="*/ 609880 h 609880"/>
              <a:gd name="connsiteX6" fmla="*/ 101649 w 1496291"/>
              <a:gd name="connsiteY6" fmla="*/ 609880 h 609880"/>
              <a:gd name="connsiteX7" fmla="*/ 0 w 1496291"/>
              <a:gd name="connsiteY7" fmla="*/ 508231 h 609880"/>
              <a:gd name="connsiteX8" fmla="*/ 0 w 1496291"/>
              <a:gd name="connsiteY8" fmla="*/ 101649 h 60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91" h="609880" fill="none" extrusionOk="0">
                <a:moveTo>
                  <a:pt x="0" y="101649"/>
                </a:moveTo>
                <a:cubicBezTo>
                  <a:pt x="148" y="49508"/>
                  <a:pt x="47016" y="2527"/>
                  <a:pt x="101649" y="0"/>
                </a:cubicBezTo>
                <a:cubicBezTo>
                  <a:pt x="652565" y="-58510"/>
                  <a:pt x="776235" y="55571"/>
                  <a:pt x="1394642" y="0"/>
                </a:cubicBezTo>
                <a:cubicBezTo>
                  <a:pt x="1450391" y="-2686"/>
                  <a:pt x="1493768" y="44747"/>
                  <a:pt x="1496291" y="101649"/>
                </a:cubicBezTo>
                <a:cubicBezTo>
                  <a:pt x="1520506" y="296666"/>
                  <a:pt x="1483634" y="339578"/>
                  <a:pt x="1496291" y="508231"/>
                </a:cubicBezTo>
                <a:cubicBezTo>
                  <a:pt x="1497124" y="560143"/>
                  <a:pt x="1444044" y="602328"/>
                  <a:pt x="1394642" y="609880"/>
                </a:cubicBezTo>
                <a:cubicBezTo>
                  <a:pt x="768742" y="644063"/>
                  <a:pt x="642722" y="666602"/>
                  <a:pt x="101649" y="609880"/>
                </a:cubicBezTo>
                <a:cubicBezTo>
                  <a:pt x="54792" y="608831"/>
                  <a:pt x="-9652" y="566279"/>
                  <a:pt x="0" y="508231"/>
                </a:cubicBezTo>
                <a:cubicBezTo>
                  <a:pt x="20696" y="438756"/>
                  <a:pt x="-1035" y="178638"/>
                  <a:pt x="0" y="101649"/>
                </a:cubicBezTo>
                <a:close/>
              </a:path>
              <a:path w="1496291" h="609880" stroke="0" extrusionOk="0">
                <a:moveTo>
                  <a:pt x="0" y="101649"/>
                </a:moveTo>
                <a:cubicBezTo>
                  <a:pt x="828" y="45736"/>
                  <a:pt x="47154" y="3425"/>
                  <a:pt x="101649" y="0"/>
                </a:cubicBezTo>
                <a:cubicBezTo>
                  <a:pt x="275987" y="39737"/>
                  <a:pt x="775762" y="82984"/>
                  <a:pt x="1394642" y="0"/>
                </a:cubicBezTo>
                <a:cubicBezTo>
                  <a:pt x="1443034" y="-5904"/>
                  <a:pt x="1500871" y="36276"/>
                  <a:pt x="1496291" y="101649"/>
                </a:cubicBezTo>
                <a:cubicBezTo>
                  <a:pt x="1485763" y="148628"/>
                  <a:pt x="1475189" y="352417"/>
                  <a:pt x="1496291" y="508231"/>
                </a:cubicBezTo>
                <a:cubicBezTo>
                  <a:pt x="1493463" y="565395"/>
                  <a:pt x="1439878" y="608096"/>
                  <a:pt x="1394642" y="609880"/>
                </a:cubicBezTo>
                <a:cubicBezTo>
                  <a:pt x="748254" y="715162"/>
                  <a:pt x="736185" y="715504"/>
                  <a:pt x="101649" y="609880"/>
                </a:cubicBezTo>
                <a:cubicBezTo>
                  <a:pt x="38684" y="608501"/>
                  <a:pt x="-4623" y="562276"/>
                  <a:pt x="0" y="508231"/>
                </a:cubicBezTo>
                <a:cubicBezTo>
                  <a:pt x="28186" y="421260"/>
                  <a:pt x="2834" y="158760"/>
                  <a:pt x="0" y="101649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.?. 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1FE3A7-E907-9923-C038-1BA69355790B}"/>
              </a:ext>
            </a:extLst>
          </p:cNvPr>
          <p:cNvSpPr/>
          <p:nvPr/>
        </p:nvSpPr>
        <p:spPr>
          <a:xfrm>
            <a:off x="782191" y="4388474"/>
            <a:ext cx="494559" cy="4260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3A2778-4366-8AA9-9F45-74F89046E2CF}"/>
              </a:ext>
            </a:extLst>
          </p:cNvPr>
          <p:cNvSpPr/>
          <p:nvPr/>
        </p:nvSpPr>
        <p:spPr>
          <a:xfrm>
            <a:off x="2748428" y="6043491"/>
            <a:ext cx="494559" cy="4260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787E4-60D9-180D-AC6F-64AD8AB972CE}"/>
              </a:ext>
            </a:extLst>
          </p:cNvPr>
          <p:cNvSpPr/>
          <p:nvPr/>
        </p:nvSpPr>
        <p:spPr>
          <a:xfrm>
            <a:off x="4934343" y="4360533"/>
            <a:ext cx="494559" cy="4260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162273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house&#10;&#10;Description automatically generated with low confidence">
            <a:extLst>
              <a:ext uri="{FF2B5EF4-FFF2-40B4-BE49-F238E27FC236}">
                <a16:creationId xmlns:a16="http://schemas.microsoft.com/office/drawing/2014/main" id="{08C36B14-9600-BAE3-5843-12343CB9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2F3097E-07D7-16AF-65E2-BC9D2D261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2691" y="3310327"/>
            <a:ext cx="6031615" cy="382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F1D16-4DC7-808B-3EBD-A33049804D13}"/>
              </a:ext>
            </a:extLst>
          </p:cNvPr>
          <p:cNvSpPr txBox="1"/>
          <p:nvPr/>
        </p:nvSpPr>
        <p:spPr>
          <a:xfrm>
            <a:off x="7637317" y="4254944"/>
            <a:ext cx="3491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rgbClr val="002060"/>
                  </a:solidFill>
                </a:ln>
                <a:solidFill>
                  <a:srgbClr val="CCFFFF"/>
                </a:solidFill>
                <a:latin typeface="UVN Banh Mi" pitchFamily="2" charset="0"/>
              </a:rPr>
              <a:t>NHÀ CỎ BÉ NHỎ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3DE0635-1AF9-8D4D-1B92-20A2A28B1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5109" y="3703037"/>
            <a:ext cx="1541688" cy="304280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D5E6451-2ADF-1141-3E52-BBAF69FBE2EB}"/>
              </a:ext>
            </a:extLst>
          </p:cNvPr>
          <p:cNvSpPr/>
          <p:nvPr/>
        </p:nvSpPr>
        <p:spPr>
          <a:xfrm>
            <a:off x="6095999" y="319932"/>
            <a:ext cx="5219701" cy="2709841"/>
          </a:xfrm>
          <a:custGeom>
            <a:avLst/>
            <a:gdLst>
              <a:gd name="connsiteX0" fmla="*/ 0 w 5219701"/>
              <a:gd name="connsiteY0" fmla="*/ 451649 h 2709841"/>
              <a:gd name="connsiteX1" fmla="*/ 451649 w 5219701"/>
              <a:gd name="connsiteY1" fmla="*/ 0 h 2709841"/>
              <a:gd name="connsiteX2" fmla="*/ 869950 w 5219701"/>
              <a:gd name="connsiteY2" fmla="*/ 0 h 2709841"/>
              <a:gd name="connsiteX3" fmla="*/ 869950 w 5219701"/>
              <a:gd name="connsiteY3" fmla="*/ 0 h 2709841"/>
              <a:gd name="connsiteX4" fmla="*/ 2174875 w 5219701"/>
              <a:gd name="connsiteY4" fmla="*/ 0 h 2709841"/>
              <a:gd name="connsiteX5" fmla="*/ 4768052 w 5219701"/>
              <a:gd name="connsiteY5" fmla="*/ 0 h 2709841"/>
              <a:gd name="connsiteX6" fmla="*/ 5219701 w 5219701"/>
              <a:gd name="connsiteY6" fmla="*/ 451649 h 2709841"/>
              <a:gd name="connsiteX7" fmla="*/ 5219701 w 5219701"/>
              <a:gd name="connsiteY7" fmla="*/ 1580741 h 2709841"/>
              <a:gd name="connsiteX8" fmla="*/ 5219701 w 5219701"/>
              <a:gd name="connsiteY8" fmla="*/ 1580741 h 2709841"/>
              <a:gd name="connsiteX9" fmla="*/ 5219701 w 5219701"/>
              <a:gd name="connsiteY9" fmla="*/ 2258201 h 2709841"/>
              <a:gd name="connsiteX10" fmla="*/ 5219701 w 5219701"/>
              <a:gd name="connsiteY10" fmla="*/ 2258192 h 2709841"/>
              <a:gd name="connsiteX11" fmla="*/ 4768052 w 5219701"/>
              <a:gd name="connsiteY11" fmla="*/ 2709841 h 2709841"/>
              <a:gd name="connsiteX12" fmla="*/ 2174875 w 5219701"/>
              <a:gd name="connsiteY12" fmla="*/ 2709841 h 2709841"/>
              <a:gd name="connsiteX13" fmla="*/ 828941 w 5219701"/>
              <a:gd name="connsiteY13" fmla="*/ 3261104 h 2709841"/>
              <a:gd name="connsiteX14" fmla="*/ 869950 w 5219701"/>
              <a:gd name="connsiteY14" fmla="*/ 2709841 h 2709841"/>
              <a:gd name="connsiteX15" fmla="*/ 451649 w 5219701"/>
              <a:gd name="connsiteY15" fmla="*/ 2709841 h 2709841"/>
              <a:gd name="connsiteX16" fmla="*/ 0 w 5219701"/>
              <a:gd name="connsiteY16" fmla="*/ 2258192 h 2709841"/>
              <a:gd name="connsiteX17" fmla="*/ 0 w 5219701"/>
              <a:gd name="connsiteY17" fmla="*/ 2258201 h 2709841"/>
              <a:gd name="connsiteX18" fmla="*/ 0 w 5219701"/>
              <a:gd name="connsiteY18" fmla="*/ 1580741 h 2709841"/>
              <a:gd name="connsiteX19" fmla="*/ 0 w 5219701"/>
              <a:gd name="connsiteY19" fmla="*/ 1580741 h 2709841"/>
              <a:gd name="connsiteX20" fmla="*/ 0 w 5219701"/>
              <a:gd name="connsiteY20" fmla="*/ 451649 h 270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9701" h="2709841" fill="none" extrusionOk="0">
                <a:moveTo>
                  <a:pt x="0" y="451649"/>
                </a:moveTo>
                <a:cubicBezTo>
                  <a:pt x="11828" y="236900"/>
                  <a:pt x="238598" y="7365"/>
                  <a:pt x="451649" y="0"/>
                </a:cubicBezTo>
                <a:cubicBezTo>
                  <a:pt x="557652" y="-15212"/>
                  <a:pt x="812482" y="8412"/>
                  <a:pt x="869950" y="0"/>
                </a:cubicBezTo>
                <a:lnTo>
                  <a:pt x="869950" y="0"/>
                </a:lnTo>
                <a:cubicBezTo>
                  <a:pt x="1039202" y="38605"/>
                  <a:pt x="2009343" y="-80623"/>
                  <a:pt x="2174875" y="0"/>
                </a:cubicBezTo>
                <a:cubicBezTo>
                  <a:pt x="2754111" y="-74725"/>
                  <a:pt x="4351769" y="-59305"/>
                  <a:pt x="4768052" y="0"/>
                </a:cubicBezTo>
                <a:cubicBezTo>
                  <a:pt x="5002981" y="-32496"/>
                  <a:pt x="5208811" y="201850"/>
                  <a:pt x="5219701" y="451649"/>
                </a:cubicBezTo>
                <a:cubicBezTo>
                  <a:pt x="5179502" y="813785"/>
                  <a:pt x="5212174" y="1293122"/>
                  <a:pt x="5219701" y="1580741"/>
                </a:cubicBezTo>
                <a:lnTo>
                  <a:pt x="5219701" y="1580741"/>
                </a:lnTo>
                <a:cubicBezTo>
                  <a:pt x="5198966" y="1664312"/>
                  <a:pt x="5239176" y="2143929"/>
                  <a:pt x="5219701" y="2258201"/>
                </a:cubicBezTo>
                <a:lnTo>
                  <a:pt x="5219701" y="2258192"/>
                </a:lnTo>
                <a:cubicBezTo>
                  <a:pt x="5232334" y="2495046"/>
                  <a:pt x="5032955" y="2723909"/>
                  <a:pt x="4768052" y="2709841"/>
                </a:cubicBezTo>
                <a:cubicBezTo>
                  <a:pt x="3969065" y="2604237"/>
                  <a:pt x="3117908" y="2568066"/>
                  <a:pt x="2174875" y="2709841"/>
                </a:cubicBezTo>
                <a:cubicBezTo>
                  <a:pt x="1741116" y="3002010"/>
                  <a:pt x="1148388" y="3061221"/>
                  <a:pt x="828941" y="3261104"/>
                </a:cubicBezTo>
                <a:cubicBezTo>
                  <a:pt x="868485" y="3096788"/>
                  <a:pt x="892933" y="2768867"/>
                  <a:pt x="869950" y="2709841"/>
                </a:cubicBezTo>
                <a:cubicBezTo>
                  <a:pt x="812044" y="2727852"/>
                  <a:pt x="654155" y="2676105"/>
                  <a:pt x="451649" y="2709841"/>
                </a:cubicBezTo>
                <a:cubicBezTo>
                  <a:pt x="216452" y="2732823"/>
                  <a:pt x="-22804" y="2523074"/>
                  <a:pt x="0" y="2258192"/>
                </a:cubicBezTo>
                <a:lnTo>
                  <a:pt x="0" y="2258201"/>
                </a:lnTo>
                <a:cubicBezTo>
                  <a:pt x="48262" y="2096544"/>
                  <a:pt x="-849" y="1847619"/>
                  <a:pt x="0" y="1580741"/>
                </a:cubicBezTo>
                <a:lnTo>
                  <a:pt x="0" y="1580741"/>
                </a:lnTo>
                <a:cubicBezTo>
                  <a:pt x="-67631" y="1352629"/>
                  <a:pt x="-70763" y="610657"/>
                  <a:pt x="0" y="451649"/>
                </a:cubicBezTo>
                <a:close/>
              </a:path>
              <a:path w="5219701" h="2709841" stroke="0" extrusionOk="0">
                <a:moveTo>
                  <a:pt x="0" y="451649"/>
                </a:moveTo>
                <a:cubicBezTo>
                  <a:pt x="19090" y="233600"/>
                  <a:pt x="223506" y="41335"/>
                  <a:pt x="451649" y="0"/>
                </a:cubicBezTo>
                <a:cubicBezTo>
                  <a:pt x="579905" y="7435"/>
                  <a:pt x="765585" y="36863"/>
                  <a:pt x="869950" y="0"/>
                </a:cubicBezTo>
                <a:lnTo>
                  <a:pt x="869950" y="0"/>
                </a:lnTo>
                <a:cubicBezTo>
                  <a:pt x="1199324" y="-98447"/>
                  <a:pt x="1567396" y="-109201"/>
                  <a:pt x="2174875" y="0"/>
                </a:cubicBezTo>
                <a:cubicBezTo>
                  <a:pt x="2770572" y="-130676"/>
                  <a:pt x="3771882" y="-131745"/>
                  <a:pt x="4768052" y="0"/>
                </a:cubicBezTo>
                <a:cubicBezTo>
                  <a:pt x="5020816" y="-41475"/>
                  <a:pt x="5223484" y="205571"/>
                  <a:pt x="5219701" y="451649"/>
                </a:cubicBezTo>
                <a:cubicBezTo>
                  <a:pt x="5173909" y="752215"/>
                  <a:pt x="5227719" y="1284423"/>
                  <a:pt x="5219701" y="1580741"/>
                </a:cubicBezTo>
                <a:lnTo>
                  <a:pt x="5219701" y="1580741"/>
                </a:lnTo>
                <a:cubicBezTo>
                  <a:pt x="5193747" y="1743308"/>
                  <a:pt x="5235173" y="2090269"/>
                  <a:pt x="5219701" y="2258201"/>
                </a:cubicBezTo>
                <a:lnTo>
                  <a:pt x="5219701" y="2258192"/>
                </a:lnTo>
                <a:cubicBezTo>
                  <a:pt x="5216368" y="2506552"/>
                  <a:pt x="5054132" y="2715494"/>
                  <a:pt x="4768052" y="2709841"/>
                </a:cubicBezTo>
                <a:cubicBezTo>
                  <a:pt x="3961885" y="2679385"/>
                  <a:pt x="3260448" y="2798526"/>
                  <a:pt x="2174875" y="2709841"/>
                </a:cubicBezTo>
                <a:cubicBezTo>
                  <a:pt x="1808157" y="2774739"/>
                  <a:pt x="1212012" y="2979128"/>
                  <a:pt x="828941" y="3261104"/>
                </a:cubicBezTo>
                <a:cubicBezTo>
                  <a:pt x="883073" y="3003350"/>
                  <a:pt x="866764" y="2960800"/>
                  <a:pt x="869950" y="2709841"/>
                </a:cubicBezTo>
                <a:cubicBezTo>
                  <a:pt x="805351" y="2736375"/>
                  <a:pt x="497795" y="2689877"/>
                  <a:pt x="451649" y="2709841"/>
                </a:cubicBezTo>
                <a:cubicBezTo>
                  <a:pt x="213252" y="2695509"/>
                  <a:pt x="-20415" y="2515041"/>
                  <a:pt x="0" y="2258192"/>
                </a:cubicBezTo>
                <a:lnTo>
                  <a:pt x="0" y="2258201"/>
                </a:lnTo>
                <a:cubicBezTo>
                  <a:pt x="-37421" y="2102118"/>
                  <a:pt x="59992" y="1731781"/>
                  <a:pt x="0" y="1580741"/>
                </a:cubicBezTo>
                <a:lnTo>
                  <a:pt x="0" y="1580741"/>
                </a:lnTo>
                <a:cubicBezTo>
                  <a:pt x="-65961" y="1345961"/>
                  <a:pt x="60683" y="814747"/>
                  <a:pt x="0" y="451649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30756838">
                  <a:prstGeom prst="wedgeRoundRectCallout">
                    <a:avLst>
                      <a:gd name="adj1" fmla="val -34119"/>
                      <a:gd name="adj2" fmla="val 703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</a:rPr>
              <a:t>Vậy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là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chúng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ta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đã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tham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quan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được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hết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điều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thú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vị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đặc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biệt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chỉ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có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ở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làng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“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Xì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</a:rPr>
              <a:t>trum</a:t>
            </a:r>
            <a:r>
              <a:rPr lang="en-US" sz="3600" b="1" dirty="0">
                <a:ln w="0"/>
                <a:solidFill>
                  <a:schemeClr val="tx1"/>
                </a:solidFill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24281039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8E6521B-2040-2539-76FD-002B76A4A697}"/>
              </a:ext>
            </a:extLst>
          </p:cNvPr>
          <p:cNvGrpSpPr/>
          <p:nvPr/>
        </p:nvGrpSpPr>
        <p:grpSpPr>
          <a:xfrm>
            <a:off x="-83127" y="398039"/>
            <a:ext cx="8769928" cy="1862048"/>
            <a:chOff x="-83127" y="398039"/>
            <a:chExt cx="8769928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2C8E7E-C2D1-4FBD-F5B4-86597F859D10}"/>
                </a:ext>
              </a:extLst>
            </p:cNvPr>
            <p:cNvSpPr txBox="1"/>
            <p:nvPr/>
          </p:nvSpPr>
          <p:spPr>
            <a:xfrm>
              <a:off x="-83127" y="398039"/>
              <a:ext cx="87699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7940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CỦNG CỐ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99641D-432A-34E2-58A4-A72637F448FD}"/>
                </a:ext>
              </a:extLst>
            </p:cNvPr>
            <p:cNvSpPr txBox="1"/>
            <p:nvPr/>
          </p:nvSpPr>
          <p:spPr>
            <a:xfrm>
              <a:off x="177079" y="398039"/>
              <a:ext cx="824951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rgbClr val="002060"/>
                    </a:solidFill>
                  </a:ln>
                  <a:solidFill>
                    <a:srgbClr val="FFCCCC"/>
                  </a:solidFill>
                  <a:latin typeface="SVN-Poky's" panose="020B0606040200020203" pitchFamily="34" charset="0"/>
                </a:rPr>
                <a:t>CỦNG CỐ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6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F2FB6-4834-30C2-DBDD-86C379F68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EF4B16-0C85-546E-9561-65A5AC750348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27F3F6E-34C3-25BE-F2C3-8D639937B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9FE70A9-CA1B-0E4A-F952-0B39CCCCC3A8}"/>
              </a:ext>
            </a:extLst>
          </p:cNvPr>
          <p:cNvSpPr/>
          <p:nvPr/>
        </p:nvSpPr>
        <p:spPr>
          <a:xfrm>
            <a:off x="7091916" y="680484"/>
            <a:ext cx="3668233" cy="2232837"/>
          </a:xfrm>
          <a:custGeom>
            <a:avLst/>
            <a:gdLst>
              <a:gd name="connsiteX0" fmla="*/ 0 w 3668233"/>
              <a:gd name="connsiteY0" fmla="*/ 372147 h 2232837"/>
              <a:gd name="connsiteX1" fmla="*/ 372147 w 3668233"/>
              <a:gd name="connsiteY1" fmla="*/ 0 h 2232837"/>
              <a:gd name="connsiteX2" fmla="*/ 908336 w 3668233"/>
              <a:gd name="connsiteY2" fmla="*/ 0 h 2232837"/>
              <a:gd name="connsiteX3" fmla="*/ 1532908 w 3668233"/>
              <a:gd name="connsiteY3" fmla="*/ 0 h 2232837"/>
              <a:gd name="connsiteX4" fmla="*/ 2139803 w 3668233"/>
              <a:gd name="connsiteY4" fmla="*/ 0 h 2232837"/>
              <a:gd name="connsiteX5" fmla="*/ 2139803 w 3668233"/>
              <a:gd name="connsiteY5" fmla="*/ 0 h 2232837"/>
              <a:gd name="connsiteX6" fmla="*/ 2598332 w 3668233"/>
              <a:gd name="connsiteY6" fmla="*/ 0 h 2232837"/>
              <a:gd name="connsiteX7" fmla="*/ 3056861 w 3668233"/>
              <a:gd name="connsiteY7" fmla="*/ 0 h 2232837"/>
              <a:gd name="connsiteX8" fmla="*/ 3296086 w 3668233"/>
              <a:gd name="connsiteY8" fmla="*/ 0 h 2232837"/>
              <a:gd name="connsiteX9" fmla="*/ 3668233 w 3668233"/>
              <a:gd name="connsiteY9" fmla="*/ 372147 h 2232837"/>
              <a:gd name="connsiteX10" fmla="*/ 3668233 w 3668233"/>
              <a:gd name="connsiteY10" fmla="*/ 846621 h 2232837"/>
              <a:gd name="connsiteX11" fmla="*/ 3668233 w 3668233"/>
              <a:gd name="connsiteY11" fmla="*/ 1302488 h 2232837"/>
              <a:gd name="connsiteX12" fmla="*/ 3668233 w 3668233"/>
              <a:gd name="connsiteY12" fmla="*/ 1302488 h 2232837"/>
              <a:gd name="connsiteX13" fmla="*/ 3668233 w 3668233"/>
              <a:gd name="connsiteY13" fmla="*/ 1860698 h 2232837"/>
              <a:gd name="connsiteX14" fmla="*/ 3668233 w 3668233"/>
              <a:gd name="connsiteY14" fmla="*/ 1860690 h 2232837"/>
              <a:gd name="connsiteX15" fmla="*/ 3296086 w 3668233"/>
              <a:gd name="connsiteY15" fmla="*/ 2232837 h 2232837"/>
              <a:gd name="connsiteX16" fmla="*/ 3056861 w 3668233"/>
              <a:gd name="connsiteY16" fmla="*/ 2232837 h 2232837"/>
              <a:gd name="connsiteX17" fmla="*/ 3064955 w 3668233"/>
              <a:gd name="connsiteY17" fmla="*/ 2615858 h 2232837"/>
              <a:gd name="connsiteX18" fmla="*/ 2583876 w 3668233"/>
              <a:gd name="connsiteY18" fmla="*/ 2416687 h 2232837"/>
              <a:gd name="connsiteX19" fmla="*/ 2139803 w 3668233"/>
              <a:gd name="connsiteY19" fmla="*/ 2232837 h 2232837"/>
              <a:gd name="connsiteX20" fmla="*/ 1515231 w 3668233"/>
              <a:gd name="connsiteY20" fmla="*/ 2232837 h 2232837"/>
              <a:gd name="connsiteX21" fmla="*/ 926013 w 3668233"/>
              <a:gd name="connsiteY21" fmla="*/ 2232837 h 2232837"/>
              <a:gd name="connsiteX22" fmla="*/ 372147 w 3668233"/>
              <a:gd name="connsiteY22" fmla="*/ 2232837 h 2232837"/>
              <a:gd name="connsiteX23" fmla="*/ 0 w 3668233"/>
              <a:gd name="connsiteY23" fmla="*/ 1860690 h 2232837"/>
              <a:gd name="connsiteX24" fmla="*/ 0 w 3668233"/>
              <a:gd name="connsiteY24" fmla="*/ 1860698 h 2232837"/>
              <a:gd name="connsiteX25" fmla="*/ 0 w 3668233"/>
              <a:gd name="connsiteY25" fmla="*/ 1302488 h 2232837"/>
              <a:gd name="connsiteX26" fmla="*/ 0 w 3668233"/>
              <a:gd name="connsiteY26" fmla="*/ 1302488 h 2232837"/>
              <a:gd name="connsiteX27" fmla="*/ 0 w 3668233"/>
              <a:gd name="connsiteY27" fmla="*/ 855924 h 2232837"/>
              <a:gd name="connsiteX28" fmla="*/ 0 w 3668233"/>
              <a:gd name="connsiteY28" fmla="*/ 372147 h 223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68233" h="2232837" fill="none" extrusionOk="0">
                <a:moveTo>
                  <a:pt x="0" y="372147"/>
                </a:moveTo>
                <a:cubicBezTo>
                  <a:pt x="-361" y="156894"/>
                  <a:pt x="162643" y="-5290"/>
                  <a:pt x="372147" y="0"/>
                </a:cubicBezTo>
                <a:cubicBezTo>
                  <a:pt x="610224" y="-20746"/>
                  <a:pt x="717452" y="-1376"/>
                  <a:pt x="908336" y="0"/>
                </a:cubicBezTo>
                <a:cubicBezTo>
                  <a:pt x="1099220" y="1376"/>
                  <a:pt x="1342161" y="-22276"/>
                  <a:pt x="1532908" y="0"/>
                </a:cubicBezTo>
                <a:cubicBezTo>
                  <a:pt x="1723655" y="22276"/>
                  <a:pt x="1910355" y="-28836"/>
                  <a:pt x="2139803" y="0"/>
                </a:cubicBezTo>
                <a:lnTo>
                  <a:pt x="2139803" y="0"/>
                </a:lnTo>
                <a:cubicBezTo>
                  <a:pt x="2254344" y="2300"/>
                  <a:pt x="2470890" y="8975"/>
                  <a:pt x="2598332" y="0"/>
                </a:cubicBezTo>
                <a:cubicBezTo>
                  <a:pt x="2725774" y="-8975"/>
                  <a:pt x="2878504" y="14705"/>
                  <a:pt x="3056861" y="0"/>
                </a:cubicBezTo>
                <a:cubicBezTo>
                  <a:pt x="3109088" y="2283"/>
                  <a:pt x="3220093" y="-7506"/>
                  <a:pt x="3296086" y="0"/>
                </a:cubicBezTo>
                <a:cubicBezTo>
                  <a:pt x="3462409" y="-18969"/>
                  <a:pt x="3682066" y="165312"/>
                  <a:pt x="3668233" y="372147"/>
                </a:cubicBezTo>
                <a:cubicBezTo>
                  <a:pt x="3681366" y="596302"/>
                  <a:pt x="3690920" y="733138"/>
                  <a:pt x="3668233" y="846621"/>
                </a:cubicBezTo>
                <a:cubicBezTo>
                  <a:pt x="3645546" y="960104"/>
                  <a:pt x="3670697" y="1123707"/>
                  <a:pt x="3668233" y="1302488"/>
                </a:cubicBezTo>
                <a:lnTo>
                  <a:pt x="3668233" y="1302488"/>
                </a:lnTo>
                <a:cubicBezTo>
                  <a:pt x="3659998" y="1522124"/>
                  <a:pt x="3667721" y="1724207"/>
                  <a:pt x="3668233" y="1860698"/>
                </a:cubicBezTo>
                <a:lnTo>
                  <a:pt x="3668233" y="1860690"/>
                </a:lnTo>
                <a:cubicBezTo>
                  <a:pt x="3685712" y="2059434"/>
                  <a:pt x="3497060" y="2221772"/>
                  <a:pt x="3296086" y="2232837"/>
                </a:cubicBezTo>
                <a:cubicBezTo>
                  <a:pt x="3197251" y="2230127"/>
                  <a:pt x="3175132" y="2236210"/>
                  <a:pt x="3056861" y="2232837"/>
                </a:cubicBezTo>
                <a:cubicBezTo>
                  <a:pt x="3051159" y="2325848"/>
                  <a:pt x="3054428" y="2515582"/>
                  <a:pt x="3064955" y="2615858"/>
                </a:cubicBezTo>
                <a:cubicBezTo>
                  <a:pt x="2911565" y="2574667"/>
                  <a:pt x="2817034" y="2504233"/>
                  <a:pt x="2583876" y="2416687"/>
                </a:cubicBezTo>
                <a:cubicBezTo>
                  <a:pt x="2350718" y="2329141"/>
                  <a:pt x="2300146" y="2298181"/>
                  <a:pt x="2139803" y="2232837"/>
                </a:cubicBezTo>
                <a:cubicBezTo>
                  <a:pt x="1944991" y="2237069"/>
                  <a:pt x="1801899" y="2237669"/>
                  <a:pt x="1515231" y="2232837"/>
                </a:cubicBezTo>
                <a:cubicBezTo>
                  <a:pt x="1228563" y="2228005"/>
                  <a:pt x="1147346" y="2254966"/>
                  <a:pt x="926013" y="2232837"/>
                </a:cubicBezTo>
                <a:cubicBezTo>
                  <a:pt x="704680" y="2210708"/>
                  <a:pt x="514510" y="2236349"/>
                  <a:pt x="372147" y="2232837"/>
                </a:cubicBezTo>
                <a:cubicBezTo>
                  <a:pt x="194410" y="2246802"/>
                  <a:pt x="42375" y="2063822"/>
                  <a:pt x="0" y="1860690"/>
                </a:cubicBezTo>
                <a:lnTo>
                  <a:pt x="0" y="1860698"/>
                </a:lnTo>
                <a:cubicBezTo>
                  <a:pt x="-23262" y="1627991"/>
                  <a:pt x="-10104" y="1551666"/>
                  <a:pt x="0" y="1302488"/>
                </a:cubicBezTo>
                <a:lnTo>
                  <a:pt x="0" y="1302488"/>
                </a:lnTo>
                <a:cubicBezTo>
                  <a:pt x="-22045" y="1081602"/>
                  <a:pt x="13132" y="1027695"/>
                  <a:pt x="0" y="855924"/>
                </a:cubicBezTo>
                <a:cubicBezTo>
                  <a:pt x="-13132" y="684153"/>
                  <a:pt x="17803" y="523250"/>
                  <a:pt x="0" y="372147"/>
                </a:cubicBezTo>
                <a:close/>
              </a:path>
              <a:path w="3668233" h="2232837" stroke="0" extrusionOk="0">
                <a:moveTo>
                  <a:pt x="0" y="372147"/>
                </a:moveTo>
                <a:cubicBezTo>
                  <a:pt x="-17667" y="207914"/>
                  <a:pt x="128569" y="-9970"/>
                  <a:pt x="372147" y="0"/>
                </a:cubicBezTo>
                <a:cubicBezTo>
                  <a:pt x="659300" y="3553"/>
                  <a:pt x="703445" y="-6504"/>
                  <a:pt x="996719" y="0"/>
                </a:cubicBezTo>
                <a:cubicBezTo>
                  <a:pt x="1289993" y="6504"/>
                  <a:pt x="1418536" y="9637"/>
                  <a:pt x="1550584" y="0"/>
                </a:cubicBezTo>
                <a:cubicBezTo>
                  <a:pt x="1682633" y="-9637"/>
                  <a:pt x="1894208" y="12840"/>
                  <a:pt x="2139803" y="0"/>
                </a:cubicBezTo>
                <a:lnTo>
                  <a:pt x="2139803" y="0"/>
                </a:lnTo>
                <a:cubicBezTo>
                  <a:pt x="2330078" y="17765"/>
                  <a:pt x="2378904" y="13803"/>
                  <a:pt x="2607503" y="0"/>
                </a:cubicBezTo>
                <a:cubicBezTo>
                  <a:pt x="2836102" y="-13803"/>
                  <a:pt x="2928595" y="-6817"/>
                  <a:pt x="3056861" y="0"/>
                </a:cubicBezTo>
                <a:cubicBezTo>
                  <a:pt x="3146357" y="-6843"/>
                  <a:pt x="3227724" y="8511"/>
                  <a:pt x="3296086" y="0"/>
                </a:cubicBezTo>
                <a:cubicBezTo>
                  <a:pt x="3498900" y="-12930"/>
                  <a:pt x="3644185" y="125491"/>
                  <a:pt x="3668233" y="372147"/>
                </a:cubicBezTo>
                <a:cubicBezTo>
                  <a:pt x="3683000" y="582078"/>
                  <a:pt x="3649716" y="711920"/>
                  <a:pt x="3668233" y="855924"/>
                </a:cubicBezTo>
                <a:cubicBezTo>
                  <a:pt x="3686750" y="999928"/>
                  <a:pt x="3670176" y="1126822"/>
                  <a:pt x="3668233" y="1302488"/>
                </a:cubicBezTo>
                <a:lnTo>
                  <a:pt x="3668233" y="1302488"/>
                </a:lnTo>
                <a:cubicBezTo>
                  <a:pt x="3665453" y="1434943"/>
                  <a:pt x="3692839" y="1747864"/>
                  <a:pt x="3668233" y="1860698"/>
                </a:cubicBezTo>
                <a:lnTo>
                  <a:pt x="3668233" y="1860690"/>
                </a:lnTo>
                <a:cubicBezTo>
                  <a:pt x="3697611" y="2104142"/>
                  <a:pt x="3482318" y="2258181"/>
                  <a:pt x="3296086" y="2232837"/>
                </a:cubicBezTo>
                <a:cubicBezTo>
                  <a:pt x="3229341" y="2234362"/>
                  <a:pt x="3116916" y="2239797"/>
                  <a:pt x="3056861" y="2232837"/>
                </a:cubicBezTo>
                <a:cubicBezTo>
                  <a:pt x="3056737" y="2394148"/>
                  <a:pt x="3078250" y="2452652"/>
                  <a:pt x="3064955" y="2615858"/>
                </a:cubicBezTo>
                <a:cubicBezTo>
                  <a:pt x="2872102" y="2509033"/>
                  <a:pt x="2812786" y="2504702"/>
                  <a:pt x="2593127" y="2420517"/>
                </a:cubicBezTo>
                <a:cubicBezTo>
                  <a:pt x="2373468" y="2336332"/>
                  <a:pt x="2293168" y="2318131"/>
                  <a:pt x="2139803" y="2232837"/>
                </a:cubicBezTo>
                <a:cubicBezTo>
                  <a:pt x="1881519" y="2244742"/>
                  <a:pt x="1715609" y="2209160"/>
                  <a:pt x="1585937" y="2232837"/>
                </a:cubicBezTo>
                <a:cubicBezTo>
                  <a:pt x="1456265" y="2256514"/>
                  <a:pt x="1227140" y="2247662"/>
                  <a:pt x="1032072" y="2232837"/>
                </a:cubicBezTo>
                <a:cubicBezTo>
                  <a:pt x="837004" y="2218012"/>
                  <a:pt x="653902" y="2208114"/>
                  <a:pt x="372147" y="2232837"/>
                </a:cubicBezTo>
                <a:cubicBezTo>
                  <a:pt x="152238" y="2268861"/>
                  <a:pt x="-18040" y="2080296"/>
                  <a:pt x="0" y="1860690"/>
                </a:cubicBezTo>
                <a:lnTo>
                  <a:pt x="0" y="1860698"/>
                </a:lnTo>
                <a:cubicBezTo>
                  <a:pt x="-19086" y="1731679"/>
                  <a:pt x="20400" y="1553832"/>
                  <a:pt x="0" y="1302488"/>
                </a:cubicBezTo>
                <a:lnTo>
                  <a:pt x="0" y="1302488"/>
                </a:lnTo>
                <a:cubicBezTo>
                  <a:pt x="14985" y="1082002"/>
                  <a:pt x="18180" y="1025771"/>
                  <a:pt x="0" y="855924"/>
                </a:cubicBezTo>
                <a:cubicBezTo>
                  <a:pt x="-18180" y="686077"/>
                  <a:pt x="-17882" y="552901"/>
                  <a:pt x="0" y="372147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583348">
                  <a:prstGeom prst="wedgeRoundRectCallout">
                    <a:avLst>
                      <a:gd name="adj1" fmla="val 33554"/>
                      <a:gd name="adj2" fmla="val 671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Miếng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bìa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nào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hình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vuông</a:t>
            </a:r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A0AC6AD3-121E-DA40-711E-B4E9233CB46E}"/>
              </a:ext>
            </a:extLst>
          </p:cNvPr>
          <p:cNvSpPr/>
          <p:nvPr/>
        </p:nvSpPr>
        <p:spPr>
          <a:xfrm>
            <a:off x="1057739" y="2097839"/>
            <a:ext cx="2587336" cy="1911927"/>
          </a:xfrm>
          <a:custGeom>
            <a:avLst/>
            <a:gdLst>
              <a:gd name="connsiteX0" fmla="*/ 0 w 2431472"/>
              <a:gd name="connsiteY0" fmla="*/ 981941 h 1963882"/>
              <a:gd name="connsiteX1" fmla="*/ 1215736 w 2431472"/>
              <a:gd name="connsiteY1" fmla="*/ 0 h 1963882"/>
              <a:gd name="connsiteX2" fmla="*/ 2431472 w 2431472"/>
              <a:gd name="connsiteY2" fmla="*/ 981941 h 1963882"/>
              <a:gd name="connsiteX3" fmla="*/ 1215736 w 2431472"/>
              <a:gd name="connsiteY3" fmla="*/ 1963882 h 1963882"/>
              <a:gd name="connsiteX4" fmla="*/ 0 w 2431472"/>
              <a:gd name="connsiteY4" fmla="*/ 981941 h 1963882"/>
              <a:gd name="connsiteX0" fmla="*/ 0 w 2431472"/>
              <a:gd name="connsiteY0" fmla="*/ 909204 h 1891145"/>
              <a:gd name="connsiteX1" fmla="*/ 935181 w 2431472"/>
              <a:gd name="connsiteY1" fmla="*/ 0 h 1891145"/>
              <a:gd name="connsiteX2" fmla="*/ 2431472 w 2431472"/>
              <a:gd name="connsiteY2" fmla="*/ 909204 h 1891145"/>
              <a:gd name="connsiteX3" fmla="*/ 1215736 w 2431472"/>
              <a:gd name="connsiteY3" fmla="*/ 1891145 h 1891145"/>
              <a:gd name="connsiteX4" fmla="*/ 0 w 2431472"/>
              <a:gd name="connsiteY4" fmla="*/ 909204 h 1891145"/>
              <a:gd name="connsiteX0" fmla="*/ 0 w 2431472"/>
              <a:gd name="connsiteY0" fmla="*/ 929986 h 1911927"/>
              <a:gd name="connsiteX1" fmla="*/ 1132608 w 2431472"/>
              <a:gd name="connsiteY1" fmla="*/ 0 h 1911927"/>
              <a:gd name="connsiteX2" fmla="*/ 2431472 w 2431472"/>
              <a:gd name="connsiteY2" fmla="*/ 929986 h 1911927"/>
              <a:gd name="connsiteX3" fmla="*/ 1215736 w 2431472"/>
              <a:gd name="connsiteY3" fmla="*/ 1911927 h 1911927"/>
              <a:gd name="connsiteX4" fmla="*/ 0 w 2431472"/>
              <a:gd name="connsiteY4" fmla="*/ 929986 h 1911927"/>
              <a:gd name="connsiteX0" fmla="*/ 0 w 2587336"/>
              <a:gd name="connsiteY0" fmla="*/ 929986 h 1911927"/>
              <a:gd name="connsiteX1" fmla="*/ 1132608 w 2587336"/>
              <a:gd name="connsiteY1" fmla="*/ 0 h 1911927"/>
              <a:gd name="connsiteX2" fmla="*/ 2587336 w 2587336"/>
              <a:gd name="connsiteY2" fmla="*/ 929986 h 1911927"/>
              <a:gd name="connsiteX3" fmla="*/ 1215736 w 2587336"/>
              <a:gd name="connsiteY3" fmla="*/ 1911927 h 1911927"/>
              <a:gd name="connsiteX4" fmla="*/ 0 w 2587336"/>
              <a:gd name="connsiteY4" fmla="*/ 929986 h 191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336" h="1911927">
                <a:moveTo>
                  <a:pt x="0" y="929986"/>
                </a:moveTo>
                <a:lnTo>
                  <a:pt x="1132608" y="0"/>
                </a:lnTo>
                <a:lnTo>
                  <a:pt x="2587336" y="929986"/>
                </a:lnTo>
                <a:lnTo>
                  <a:pt x="1215736" y="1911927"/>
                </a:lnTo>
                <a:lnTo>
                  <a:pt x="0" y="929986"/>
                </a:lnTo>
                <a:close/>
              </a:path>
            </a:pathLst>
          </a:cu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2E6BF50-B94D-0F31-B2E8-5C984C65464D}"/>
              </a:ext>
            </a:extLst>
          </p:cNvPr>
          <p:cNvSpPr/>
          <p:nvPr/>
        </p:nvSpPr>
        <p:spPr>
          <a:xfrm>
            <a:off x="4408001" y="2097839"/>
            <a:ext cx="1950027" cy="1950027"/>
          </a:xfrm>
          <a:prstGeom prst="diamond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ED680E-F892-2B87-8EE3-5E6959B5E55C}"/>
              </a:ext>
            </a:extLst>
          </p:cNvPr>
          <p:cNvSpPr/>
          <p:nvPr/>
        </p:nvSpPr>
        <p:spPr>
          <a:xfrm>
            <a:off x="1374904" y="4342275"/>
            <a:ext cx="1574545" cy="602673"/>
          </a:xfrm>
          <a:custGeom>
            <a:avLst/>
            <a:gdLst>
              <a:gd name="connsiteX0" fmla="*/ 0 w 1574545"/>
              <a:gd name="connsiteY0" fmla="*/ 100448 h 602673"/>
              <a:gd name="connsiteX1" fmla="*/ 100448 w 1574545"/>
              <a:gd name="connsiteY1" fmla="*/ 0 h 602673"/>
              <a:gd name="connsiteX2" fmla="*/ 746063 w 1574545"/>
              <a:gd name="connsiteY2" fmla="*/ 0 h 602673"/>
              <a:gd name="connsiteX3" fmla="*/ 1474097 w 1574545"/>
              <a:gd name="connsiteY3" fmla="*/ 0 h 602673"/>
              <a:gd name="connsiteX4" fmla="*/ 1574545 w 1574545"/>
              <a:gd name="connsiteY4" fmla="*/ 100448 h 602673"/>
              <a:gd name="connsiteX5" fmla="*/ 1574545 w 1574545"/>
              <a:gd name="connsiteY5" fmla="*/ 502225 h 602673"/>
              <a:gd name="connsiteX6" fmla="*/ 1474097 w 1574545"/>
              <a:gd name="connsiteY6" fmla="*/ 602673 h 602673"/>
              <a:gd name="connsiteX7" fmla="*/ 787273 w 1574545"/>
              <a:gd name="connsiteY7" fmla="*/ 602673 h 602673"/>
              <a:gd name="connsiteX8" fmla="*/ 100448 w 1574545"/>
              <a:gd name="connsiteY8" fmla="*/ 602673 h 602673"/>
              <a:gd name="connsiteX9" fmla="*/ 0 w 1574545"/>
              <a:gd name="connsiteY9" fmla="*/ 502225 h 602673"/>
              <a:gd name="connsiteX10" fmla="*/ 0 w 1574545"/>
              <a:gd name="connsiteY10" fmla="*/ 100448 h 60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4545" h="602673" fill="none" extrusionOk="0">
                <a:moveTo>
                  <a:pt x="0" y="100448"/>
                </a:moveTo>
                <a:cubicBezTo>
                  <a:pt x="5816" y="52491"/>
                  <a:pt x="51421" y="-204"/>
                  <a:pt x="100448" y="0"/>
                </a:cubicBezTo>
                <a:cubicBezTo>
                  <a:pt x="371623" y="4195"/>
                  <a:pt x="519001" y="15876"/>
                  <a:pt x="746063" y="0"/>
                </a:cubicBezTo>
                <a:cubicBezTo>
                  <a:pt x="973126" y="-15876"/>
                  <a:pt x="1152850" y="-1500"/>
                  <a:pt x="1474097" y="0"/>
                </a:cubicBezTo>
                <a:cubicBezTo>
                  <a:pt x="1532548" y="-1681"/>
                  <a:pt x="1575706" y="46175"/>
                  <a:pt x="1574545" y="100448"/>
                </a:cubicBezTo>
                <a:cubicBezTo>
                  <a:pt x="1567128" y="208506"/>
                  <a:pt x="1562085" y="342677"/>
                  <a:pt x="1574545" y="502225"/>
                </a:cubicBezTo>
                <a:cubicBezTo>
                  <a:pt x="1577813" y="557615"/>
                  <a:pt x="1536764" y="608443"/>
                  <a:pt x="1474097" y="602673"/>
                </a:cubicBezTo>
                <a:cubicBezTo>
                  <a:pt x="1243402" y="619254"/>
                  <a:pt x="1122233" y="571352"/>
                  <a:pt x="787273" y="602673"/>
                </a:cubicBezTo>
                <a:cubicBezTo>
                  <a:pt x="452313" y="633994"/>
                  <a:pt x="407419" y="597221"/>
                  <a:pt x="100448" y="602673"/>
                </a:cubicBezTo>
                <a:cubicBezTo>
                  <a:pt x="42263" y="592205"/>
                  <a:pt x="-3283" y="549968"/>
                  <a:pt x="0" y="502225"/>
                </a:cubicBezTo>
                <a:cubicBezTo>
                  <a:pt x="-11191" y="328997"/>
                  <a:pt x="16712" y="195334"/>
                  <a:pt x="0" y="100448"/>
                </a:cubicBezTo>
                <a:close/>
              </a:path>
              <a:path w="1574545" h="602673" stroke="0" extrusionOk="0">
                <a:moveTo>
                  <a:pt x="0" y="100448"/>
                </a:moveTo>
                <a:cubicBezTo>
                  <a:pt x="1427" y="52680"/>
                  <a:pt x="42287" y="-12933"/>
                  <a:pt x="100448" y="0"/>
                </a:cubicBezTo>
                <a:cubicBezTo>
                  <a:pt x="249335" y="-6897"/>
                  <a:pt x="440939" y="-15859"/>
                  <a:pt x="759800" y="0"/>
                </a:cubicBezTo>
                <a:cubicBezTo>
                  <a:pt x="1078661" y="15859"/>
                  <a:pt x="1297656" y="-24074"/>
                  <a:pt x="1474097" y="0"/>
                </a:cubicBezTo>
                <a:cubicBezTo>
                  <a:pt x="1528245" y="522"/>
                  <a:pt x="1582237" y="55618"/>
                  <a:pt x="1574545" y="100448"/>
                </a:cubicBezTo>
                <a:cubicBezTo>
                  <a:pt x="1561554" y="218047"/>
                  <a:pt x="1592441" y="339918"/>
                  <a:pt x="1574545" y="502225"/>
                </a:cubicBezTo>
                <a:cubicBezTo>
                  <a:pt x="1583939" y="549319"/>
                  <a:pt x="1532637" y="600293"/>
                  <a:pt x="1474097" y="602673"/>
                </a:cubicBezTo>
                <a:cubicBezTo>
                  <a:pt x="1291266" y="573552"/>
                  <a:pt x="989901" y="625240"/>
                  <a:pt x="828482" y="602673"/>
                </a:cubicBezTo>
                <a:cubicBezTo>
                  <a:pt x="667064" y="580106"/>
                  <a:pt x="346510" y="597892"/>
                  <a:pt x="100448" y="602673"/>
                </a:cubicBezTo>
                <a:cubicBezTo>
                  <a:pt x="49097" y="606642"/>
                  <a:pt x="-11975" y="555607"/>
                  <a:pt x="0" y="502225"/>
                </a:cubicBezTo>
                <a:cubicBezTo>
                  <a:pt x="-14986" y="345919"/>
                  <a:pt x="8930" y="189853"/>
                  <a:pt x="0" y="100448"/>
                </a:cubicBezTo>
                <a:close/>
              </a:path>
            </a:pathLst>
          </a:custGeom>
          <a:ln w="57150">
            <a:solidFill>
              <a:srgbClr val="CC99FF"/>
            </a:solidFill>
            <a:extLst>
              <a:ext uri="{C807C97D-BFC1-408E-A445-0C87EB9F89A2}">
                <ask:lineSketchStyleProps xmlns:ask="http://schemas.microsoft.com/office/drawing/2018/sketchyshapes" sd="40526384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Hình</a:t>
            </a:r>
            <a:r>
              <a:rPr lang="en-US" sz="2800" dirty="0"/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A6DBFC-BE49-698F-4FFC-C6B0553A1411}"/>
              </a:ext>
            </a:extLst>
          </p:cNvPr>
          <p:cNvSpPr/>
          <p:nvPr/>
        </p:nvSpPr>
        <p:spPr>
          <a:xfrm>
            <a:off x="4550494" y="4351217"/>
            <a:ext cx="1574545" cy="602673"/>
          </a:xfrm>
          <a:custGeom>
            <a:avLst/>
            <a:gdLst>
              <a:gd name="connsiteX0" fmla="*/ 0 w 1574545"/>
              <a:gd name="connsiteY0" fmla="*/ 100448 h 602673"/>
              <a:gd name="connsiteX1" fmla="*/ 100448 w 1574545"/>
              <a:gd name="connsiteY1" fmla="*/ 0 h 602673"/>
              <a:gd name="connsiteX2" fmla="*/ 746063 w 1574545"/>
              <a:gd name="connsiteY2" fmla="*/ 0 h 602673"/>
              <a:gd name="connsiteX3" fmla="*/ 1474097 w 1574545"/>
              <a:gd name="connsiteY3" fmla="*/ 0 h 602673"/>
              <a:gd name="connsiteX4" fmla="*/ 1574545 w 1574545"/>
              <a:gd name="connsiteY4" fmla="*/ 100448 h 602673"/>
              <a:gd name="connsiteX5" fmla="*/ 1574545 w 1574545"/>
              <a:gd name="connsiteY5" fmla="*/ 502225 h 602673"/>
              <a:gd name="connsiteX6" fmla="*/ 1474097 w 1574545"/>
              <a:gd name="connsiteY6" fmla="*/ 602673 h 602673"/>
              <a:gd name="connsiteX7" fmla="*/ 787273 w 1574545"/>
              <a:gd name="connsiteY7" fmla="*/ 602673 h 602673"/>
              <a:gd name="connsiteX8" fmla="*/ 100448 w 1574545"/>
              <a:gd name="connsiteY8" fmla="*/ 602673 h 602673"/>
              <a:gd name="connsiteX9" fmla="*/ 0 w 1574545"/>
              <a:gd name="connsiteY9" fmla="*/ 502225 h 602673"/>
              <a:gd name="connsiteX10" fmla="*/ 0 w 1574545"/>
              <a:gd name="connsiteY10" fmla="*/ 100448 h 60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4545" h="602673" fill="none" extrusionOk="0">
                <a:moveTo>
                  <a:pt x="0" y="100448"/>
                </a:moveTo>
                <a:cubicBezTo>
                  <a:pt x="5816" y="52491"/>
                  <a:pt x="51421" y="-204"/>
                  <a:pt x="100448" y="0"/>
                </a:cubicBezTo>
                <a:cubicBezTo>
                  <a:pt x="371623" y="4195"/>
                  <a:pt x="519001" y="15876"/>
                  <a:pt x="746063" y="0"/>
                </a:cubicBezTo>
                <a:cubicBezTo>
                  <a:pt x="973126" y="-15876"/>
                  <a:pt x="1152850" y="-1500"/>
                  <a:pt x="1474097" y="0"/>
                </a:cubicBezTo>
                <a:cubicBezTo>
                  <a:pt x="1532548" y="-1681"/>
                  <a:pt x="1575706" y="46175"/>
                  <a:pt x="1574545" y="100448"/>
                </a:cubicBezTo>
                <a:cubicBezTo>
                  <a:pt x="1567128" y="208506"/>
                  <a:pt x="1562085" y="342677"/>
                  <a:pt x="1574545" y="502225"/>
                </a:cubicBezTo>
                <a:cubicBezTo>
                  <a:pt x="1577813" y="557615"/>
                  <a:pt x="1536764" y="608443"/>
                  <a:pt x="1474097" y="602673"/>
                </a:cubicBezTo>
                <a:cubicBezTo>
                  <a:pt x="1243402" y="619254"/>
                  <a:pt x="1122233" y="571352"/>
                  <a:pt x="787273" y="602673"/>
                </a:cubicBezTo>
                <a:cubicBezTo>
                  <a:pt x="452313" y="633994"/>
                  <a:pt x="407419" y="597221"/>
                  <a:pt x="100448" y="602673"/>
                </a:cubicBezTo>
                <a:cubicBezTo>
                  <a:pt x="42263" y="592205"/>
                  <a:pt x="-3283" y="549968"/>
                  <a:pt x="0" y="502225"/>
                </a:cubicBezTo>
                <a:cubicBezTo>
                  <a:pt x="-11191" y="328997"/>
                  <a:pt x="16712" y="195334"/>
                  <a:pt x="0" y="100448"/>
                </a:cubicBezTo>
                <a:close/>
              </a:path>
              <a:path w="1574545" h="602673" stroke="0" extrusionOk="0">
                <a:moveTo>
                  <a:pt x="0" y="100448"/>
                </a:moveTo>
                <a:cubicBezTo>
                  <a:pt x="1427" y="52680"/>
                  <a:pt x="42287" y="-12933"/>
                  <a:pt x="100448" y="0"/>
                </a:cubicBezTo>
                <a:cubicBezTo>
                  <a:pt x="249335" y="-6897"/>
                  <a:pt x="440939" y="-15859"/>
                  <a:pt x="759800" y="0"/>
                </a:cubicBezTo>
                <a:cubicBezTo>
                  <a:pt x="1078661" y="15859"/>
                  <a:pt x="1297656" y="-24074"/>
                  <a:pt x="1474097" y="0"/>
                </a:cubicBezTo>
                <a:cubicBezTo>
                  <a:pt x="1528245" y="522"/>
                  <a:pt x="1582237" y="55618"/>
                  <a:pt x="1574545" y="100448"/>
                </a:cubicBezTo>
                <a:cubicBezTo>
                  <a:pt x="1561554" y="218047"/>
                  <a:pt x="1592441" y="339918"/>
                  <a:pt x="1574545" y="502225"/>
                </a:cubicBezTo>
                <a:cubicBezTo>
                  <a:pt x="1583939" y="549319"/>
                  <a:pt x="1532637" y="600293"/>
                  <a:pt x="1474097" y="602673"/>
                </a:cubicBezTo>
                <a:cubicBezTo>
                  <a:pt x="1291266" y="573552"/>
                  <a:pt x="989901" y="625240"/>
                  <a:pt x="828482" y="602673"/>
                </a:cubicBezTo>
                <a:cubicBezTo>
                  <a:pt x="667064" y="580106"/>
                  <a:pt x="346510" y="597892"/>
                  <a:pt x="100448" y="602673"/>
                </a:cubicBezTo>
                <a:cubicBezTo>
                  <a:pt x="49097" y="606642"/>
                  <a:pt x="-11975" y="555607"/>
                  <a:pt x="0" y="502225"/>
                </a:cubicBezTo>
                <a:cubicBezTo>
                  <a:pt x="-14986" y="345919"/>
                  <a:pt x="8930" y="189853"/>
                  <a:pt x="0" y="100448"/>
                </a:cubicBezTo>
                <a:close/>
              </a:path>
            </a:pathLst>
          </a:custGeom>
          <a:ln w="57150">
            <a:solidFill>
              <a:srgbClr val="CC99FF"/>
            </a:solidFill>
            <a:extLst>
              <a:ext uri="{C807C97D-BFC1-408E-A445-0C87EB9F89A2}">
                <ask:lineSketchStyleProps xmlns:ask="http://schemas.microsoft.com/office/drawing/2018/sketchyshapes" sd="40526384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Hình</a:t>
            </a:r>
            <a:r>
              <a:rPr lang="en-US" sz="2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37129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A8CB2-BAD3-538D-B2A0-A797DA42C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DA786A-1584-62C0-3969-F4DACE05D82E}"/>
              </a:ext>
            </a:extLst>
          </p:cNvPr>
          <p:cNvSpPr/>
          <p:nvPr/>
        </p:nvSpPr>
        <p:spPr>
          <a:xfrm>
            <a:off x="225287" y="649506"/>
            <a:ext cx="11741426" cy="5740903"/>
          </a:xfrm>
          <a:custGeom>
            <a:avLst/>
            <a:gdLst>
              <a:gd name="connsiteX0" fmla="*/ 0 w 11741426"/>
              <a:gd name="connsiteY0" fmla="*/ 572483 h 5740903"/>
              <a:gd name="connsiteX1" fmla="*/ 572483 w 11741426"/>
              <a:gd name="connsiteY1" fmla="*/ 0 h 5740903"/>
              <a:gd name="connsiteX2" fmla="*/ 11168943 w 11741426"/>
              <a:gd name="connsiteY2" fmla="*/ 0 h 5740903"/>
              <a:gd name="connsiteX3" fmla="*/ 11741426 w 11741426"/>
              <a:gd name="connsiteY3" fmla="*/ 572483 h 5740903"/>
              <a:gd name="connsiteX4" fmla="*/ 11741426 w 11741426"/>
              <a:gd name="connsiteY4" fmla="*/ 5168420 h 5740903"/>
              <a:gd name="connsiteX5" fmla="*/ 11168943 w 11741426"/>
              <a:gd name="connsiteY5" fmla="*/ 5740903 h 5740903"/>
              <a:gd name="connsiteX6" fmla="*/ 572483 w 11741426"/>
              <a:gd name="connsiteY6" fmla="*/ 5740903 h 5740903"/>
              <a:gd name="connsiteX7" fmla="*/ 0 w 11741426"/>
              <a:gd name="connsiteY7" fmla="*/ 5168420 h 5740903"/>
              <a:gd name="connsiteX8" fmla="*/ 0 w 11741426"/>
              <a:gd name="connsiteY8" fmla="*/ 572483 h 574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5740903" fill="none" extrusionOk="0">
                <a:moveTo>
                  <a:pt x="0" y="572483"/>
                </a:moveTo>
                <a:cubicBezTo>
                  <a:pt x="1573" y="298881"/>
                  <a:pt x="265356" y="15183"/>
                  <a:pt x="572483" y="0"/>
                </a:cubicBezTo>
                <a:cubicBezTo>
                  <a:pt x="4984760" y="72427"/>
                  <a:pt x="7116891" y="61419"/>
                  <a:pt x="11168943" y="0"/>
                </a:cubicBezTo>
                <a:cubicBezTo>
                  <a:pt x="11480104" y="-34510"/>
                  <a:pt x="11727725" y="252165"/>
                  <a:pt x="11741426" y="572483"/>
                </a:cubicBezTo>
                <a:cubicBezTo>
                  <a:pt x="11842302" y="2075768"/>
                  <a:pt x="11634113" y="4387131"/>
                  <a:pt x="11741426" y="5168420"/>
                </a:cubicBezTo>
                <a:cubicBezTo>
                  <a:pt x="11742830" y="5477469"/>
                  <a:pt x="11480481" y="5735706"/>
                  <a:pt x="11168943" y="5740903"/>
                </a:cubicBezTo>
                <a:cubicBezTo>
                  <a:pt x="7493077" y="5770730"/>
                  <a:pt x="5592441" y="5661597"/>
                  <a:pt x="572483" y="5740903"/>
                </a:cubicBezTo>
                <a:cubicBezTo>
                  <a:pt x="307654" y="5735099"/>
                  <a:pt x="-21965" y="5488937"/>
                  <a:pt x="0" y="5168420"/>
                </a:cubicBezTo>
                <a:cubicBezTo>
                  <a:pt x="50037" y="4302543"/>
                  <a:pt x="770" y="1606833"/>
                  <a:pt x="0" y="572483"/>
                </a:cubicBezTo>
                <a:close/>
              </a:path>
              <a:path w="11741426" h="5740903" stroke="0" extrusionOk="0">
                <a:moveTo>
                  <a:pt x="0" y="572483"/>
                </a:moveTo>
                <a:cubicBezTo>
                  <a:pt x="19860" y="261722"/>
                  <a:pt x="277325" y="43786"/>
                  <a:pt x="572483" y="0"/>
                </a:cubicBezTo>
                <a:cubicBezTo>
                  <a:pt x="3455164" y="123000"/>
                  <a:pt x="8064722" y="-96860"/>
                  <a:pt x="11168943" y="0"/>
                </a:cubicBezTo>
                <a:cubicBezTo>
                  <a:pt x="11464738" y="-15532"/>
                  <a:pt x="11746148" y="246789"/>
                  <a:pt x="11741426" y="572483"/>
                </a:cubicBezTo>
                <a:cubicBezTo>
                  <a:pt x="11744599" y="1788392"/>
                  <a:pt x="11835693" y="4636858"/>
                  <a:pt x="11741426" y="5168420"/>
                </a:cubicBezTo>
                <a:cubicBezTo>
                  <a:pt x="11737059" y="5486176"/>
                  <a:pt x="11430747" y="5732005"/>
                  <a:pt x="11168943" y="5740903"/>
                </a:cubicBezTo>
                <a:cubicBezTo>
                  <a:pt x="8967915" y="5580196"/>
                  <a:pt x="4371554" y="5780570"/>
                  <a:pt x="572483" y="5740903"/>
                </a:cubicBezTo>
                <a:cubicBezTo>
                  <a:pt x="201234" y="5729779"/>
                  <a:pt x="-18915" y="5476025"/>
                  <a:pt x="0" y="5168420"/>
                </a:cubicBezTo>
                <a:cubicBezTo>
                  <a:pt x="32216" y="4271275"/>
                  <a:pt x="57206" y="1307688"/>
                  <a:pt x="0" y="57248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组合 33">
            <a:extLst>
              <a:ext uri="{FF2B5EF4-FFF2-40B4-BE49-F238E27FC236}">
                <a16:creationId xmlns:a16="http://schemas.microsoft.com/office/drawing/2014/main" id="{25A90B9B-3DEE-7B0E-B35E-E359A3FF0B65}"/>
              </a:ext>
            </a:extLst>
          </p:cNvPr>
          <p:cNvGrpSpPr/>
          <p:nvPr/>
        </p:nvGrpSpPr>
        <p:grpSpPr>
          <a:xfrm>
            <a:off x="4665467" y="1060645"/>
            <a:ext cx="839902" cy="798334"/>
            <a:chOff x="5327203" y="4853016"/>
            <a:chExt cx="1228119" cy="1194957"/>
          </a:xfrm>
        </p:grpSpPr>
        <p:grpSp>
          <p:nvGrpSpPr>
            <p:cNvPr id="5" name="组合 16">
              <a:extLst>
                <a:ext uri="{FF2B5EF4-FFF2-40B4-BE49-F238E27FC236}">
                  <a16:creationId xmlns:a16="http://schemas.microsoft.com/office/drawing/2014/main" id="{8AB5A012-5FA3-01AC-9EA6-7C09C0FF3119}"/>
                </a:ext>
              </a:extLst>
            </p:cNvPr>
            <p:cNvGrpSpPr/>
            <p:nvPr/>
          </p:nvGrpSpPr>
          <p:grpSpPr>
            <a:xfrm>
              <a:off x="5327203" y="4853016"/>
              <a:ext cx="1228119" cy="1194957"/>
              <a:chOff x="9272337" y="-1404832"/>
              <a:chExt cx="1666055" cy="1621072"/>
            </a:xfrm>
          </p:grpSpPr>
          <p:sp>
            <p:nvSpPr>
              <p:cNvPr id="7" name="椭圆 17">
                <a:extLst>
                  <a:ext uri="{FF2B5EF4-FFF2-40B4-BE49-F238E27FC236}">
                    <a16:creationId xmlns:a16="http://schemas.microsoft.com/office/drawing/2014/main" id="{A0215A4E-3E79-28AF-470D-9B581829C83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" name="组合 18">
                <a:extLst>
                  <a:ext uri="{FF2B5EF4-FFF2-40B4-BE49-F238E27FC236}">
                    <a16:creationId xmlns:a16="http://schemas.microsoft.com/office/drawing/2014/main" id="{06C7C88F-7BE4-9358-E1B8-443B0CED8791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666055" cy="1597009"/>
                <a:chOff x="9437178" y="1562958"/>
                <a:chExt cx="1666055" cy="1597009"/>
              </a:xfrm>
            </p:grpSpPr>
            <p:sp>
              <p:nvSpPr>
                <p:cNvPr id="10" name="椭圆 20">
                  <a:extLst>
                    <a:ext uri="{FF2B5EF4-FFF2-40B4-BE49-F238E27FC236}">
                      <a16:creationId xmlns:a16="http://schemas.microsoft.com/office/drawing/2014/main" id="{D2E79451-E411-1B94-D175-9B3612DF216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椭圆 21">
                  <a:extLst>
                    <a:ext uri="{FF2B5EF4-FFF2-40B4-BE49-F238E27FC236}">
                      <a16:creationId xmlns:a16="http://schemas.microsoft.com/office/drawing/2014/main" id="{ED3EF0FC-2CB1-B2B6-89D6-B6861FC01C05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弧形 22">
                  <a:extLst>
                    <a:ext uri="{FF2B5EF4-FFF2-40B4-BE49-F238E27FC236}">
                      <a16:creationId xmlns:a16="http://schemas.microsoft.com/office/drawing/2014/main" id="{98949013-C3BA-6B78-B808-A3D18DFAB96C}"/>
                    </a:ext>
                  </a:extLst>
                </p:cNvPr>
                <p:cNvSpPr/>
                <p:nvPr/>
              </p:nvSpPr>
              <p:spPr>
                <a:xfrm rot="17150761">
                  <a:off x="9644486" y="1814857"/>
                  <a:ext cx="1137492" cy="1148484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弧形 23">
                  <a:extLst>
                    <a:ext uri="{FF2B5EF4-FFF2-40B4-BE49-F238E27FC236}">
                      <a16:creationId xmlns:a16="http://schemas.microsoft.com/office/drawing/2014/main" id="{4039ECEE-692C-E7CB-A3E9-62665C08180F}"/>
                    </a:ext>
                  </a:extLst>
                </p:cNvPr>
                <p:cNvSpPr/>
                <p:nvPr/>
              </p:nvSpPr>
              <p:spPr>
                <a:xfrm rot="15858068">
                  <a:off x="10035514" y="1409465"/>
                  <a:ext cx="816309" cy="1319128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6C72F0AD-CA24-913D-9AF8-C1EFAA529E4D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6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6" name="文本框 58">
              <a:extLst>
                <a:ext uri="{FF2B5EF4-FFF2-40B4-BE49-F238E27FC236}">
                  <a16:creationId xmlns:a16="http://schemas.microsoft.com/office/drawing/2014/main" id="{508E7E00-4C14-A4A5-AA83-9ADA03D40326}"/>
                </a:ext>
              </a:extLst>
            </p:cNvPr>
            <p:cNvSpPr txBox="1"/>
            <p:nvPr/>
          </p:nvSpPr>
          <p:spPr>
            <a:xfrm>
              <a:off x="5522961" y="5022795"/>
              <a:ext cx="853319" cy="728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9551177B-05F3-4072-4DA4-FAB15A2BAB86}"/>
              </a:ext>
            </a:extLst>
          </p:cNvPr>
          <p:cNvGrpSpPr/>
          <p:nvPr/>
        </p:nvGrpSpPr>
        <p:grpSpPr>
          <a:xfrm rot="20461740">
            <a:off x="4707282" y="2263619"/>
            <a:ext cx="394185" cy="377723"/>
            <a:chOff x="1267237" y="4149067"/>
            <a:chExt cx="1172591" cy="1179462"/>
          </a:xfrm>
        </p:grpSpPr>
        <p:sp>
          <p:nvSpPr>
            <p:cNvPr id="15" name="五角星 2">
              <a:extLst>
                <a:ext uri="{FF2B5EF4-FFF2-40B4-BE49-F238E27FC236}">
                  <a16:creationId xmlns:a16="http://schemas.microsoft.com/office/drawing/2014/main" id="{6DDCAC5D-A490-26D6-FBAC-DE58EFA53D9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文本框 14">
              <a:extLst>
                <a:ext uri="{FF2B5EF4-FFF2-40B4-BE49-F238E27FC236}">
                  <a16:creationId xmlns:a16="http://schemas.microsoft.com/office/drawing/2014/main" id="{02785202-FCE7-FC32-A3CC-DF92D337BF39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2BDB4C-942E-E9AA-CB13-68BD64330CD9}"/>
              </a:ext>
            </a:extLst>
          </p:cNvPr>
          <p:cNvSpPr txBox="1"/>
          <p:nvPr/>
        </p:nvSpPr>
        <p:spPr>
          <a:xfrm>
            <a:off x="5624003" y="1136150"/>
            <a:ext cx="34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18" name="组合 1">
            <a:extLst>
              <a:ext uri="{FF2B5EF4-FFF2-40B4-BE49-F238E27FC236}">
                <a16:creationId xmlns:a16="http://schemas.microsoft.com/office/drawing/2014/main" id="{CE3C93CF-30C8-7FEC-1B71-145B922FC602}"/>
              </a:ext>
            </a:extLst>
          </p:cNvPr>
          <p:cNvGrpSpPr/>
          <p:nvPr/>
        </p:nvGrpSpPr>
        <p:grpSpPr>
          <a:xfrm>
            <a:off x="4649302" y="3907443"/>
            <a:ext cx="884243" cy="805088"/>
            <a:chOff x="5309115" y="1546522"/>
            <a:chExt cx="1253786" cy="1183131"/>
          </a:xfrm>
        </p:grpSpPr>
        <p:grpSp>
          <p:nvGrpSpPr>
            <p:cNvPr id="19" name="组合 24">
              <a:extLst>
                <a:ext uri="{FF2B5EF4-FFF2-40B4-BE49-F238E27FC236}">
                  <a16:creationId xmlns:a16="http://schemas.microsoft.com/office/drawing/2014/main" id="{8CCD9158-351C-4D72-A5CC-43ECA86BB9AA}"/>
                </a:ext>
              </a:extLst>
            </p:cNvPr>
            <p:cNvGrpSpPr/>
            <p:nvPr/>
          </p:nvGrpSpPr>
          <p:grpSpPr>
            <a:xfrm>
              <a:off x="5309115" y="1546522"/>
              <a:ext cx="1253786" cy="1183131"/>
              <a:chOff x="11934016" y="4450536"/>
              <a:chExt cx="1700883" cy="1605030"/>
            </a:xfrm>
          </p:grpSpPr>
          <p:sp>
            <p:nvSpPr>
              <p:cNvPr id="21" name="椭圆 25">
                <a:extLst>
                  <a:ext uri="{FF2B5EF4-FFF2-40B4-BE49-F238E27FC236}">
                    <a16:creationId xmlns:a16="http://schemas.microsoft.com/office/drawing/2014/main" id="{C3AF7DF8-6A5A-6735-9816-81C8922FD2B4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2" name="组合 26">
                <a:extLst>
                  <a:ext uri="{FF2B5EF4-FFF2-40B4-BE49-F238E27FC236}">
                    <a16:creationId xmlns:a16="http://schemas.microsoft.com/office/drawing/2014/main" id="{55478506-CCE6-7D48-8837-B348CDEFB004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695973" cy="1597009"/>
                <a:chOff x="9437178" y="1562958"/>
                <a:chExt cx="1695973" cy="1597009"/>
              </a:xfrm>
            </p:grpSpPr>
            <p:sp>
              <p:nvSpPr>
                <p:cNvPr id="24" name="椭圆 28">
                  <a:extLst>
                    <a:ext uri="{FF2B5EF4-FFF2-40B4-BE49-F238E27FC236}">
                      <a16:creationId xmlns:a16="http://schemas.microsoft.com/office/drawing/2014/main" id="{0E81B461-1E68-F979-2DA1-53E42EB739B0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椭圆 29">
                  <a:extLst>
                    <a:ext uri="{FF2B5EF4-FFF2-40B4-BE49-F238E27FC236}">
                      <a16:creationId xmlns:a16="http://schemas.microsoft.com/office/drawing/2014/main" id="{ACF5C0AF-CA47-4A34-B6A4-C68BE0438C66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弧形 30">
                  <a:extLst>
                    <a:ext uri="{FF2B5EF4-FFF2-40B4-BE49-F238E27FC236}">
                      <a16:creationId xmlns:a16="http://schemas.microsoft.com/office/drawing/2014/main" id="{9B1112EE-EC09-0B8B-025E-CE93436AC8DC}"/>
                    </a:ext>
                  </a:extLst>
                </p:cNvPr>
                <p:cNvSpPr/>
                <p:nvPr/>
              </p:nvSpPr>
              <p:spPr>
                <a:xfrm rot="17150761">
                  <a:off x="9688087" y="1731896"/>
                  <a:ext cx="1255580" cy="1382556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31">
                  <a:extLst>
                    <a:ext uri="{FF2B5EF4-FFF2-40B4-BE49-F238E27FC236}">
                      <a16:creationId xmlns:a16="http://schemas.microsoft.com/office/drawing/2014/main" id="{06B29FCA-28DC-C041-CD3B-35C5C9EBE17A}"/>
                    </a:ext>
                  </a:extLst>
                </p:cNvPr>
                <p:cNvSpPr/>
                <p:nvPr/>
              </p:nvSpPr>
              <p:spPr>
                <a:xfrm rot="17283909">
                  <a:off x="9803800" y="1663584"/>
                  <a:ext cx="1276146" cy="1382556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791071FD-F2B3-D96A-0C2C-D8CA7CCA6845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56">
              <a:extLst>
                <a:ext uri="{FF2B5EF4-FFF2-40B4-BE49-F238E27FC236}">
                  <a16:creationId xmlns:a16="http://schemas.microsoft.com/office/drawing/2014/main" id="{89E89BA8-90F4-D747-FD3F-6393E3D75D2D}"/>
                </a:ext>
              </a:extLst>
            </p:cNvPr>
            <p:cNvSpPr txBox="1"/>
            <p:nvPr/>
          </p:nvSpPr>
          <p:spPr>
            <a:xfrm>
              <a:off x="5489212" y="1761188"/>
              <a:ext cx="884625" cy="768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2559E50-5A13-DCC2-73F9-D82803ED9E62}"/>
              </a:ext>
            </a:extLst>
          </p:cNvPr>
          <p:cNvSpPr txBox="1"/>
          <p:nvPr/>
        </p:nvSpPr>
        <p:spPr>
          <a:xfrm>
            <a:off x="5564434" y="3943632"/>
            <a:ext cx="5774246" cy="189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组合 6">
            <a:extLst>
              <a:ext uri="{FF2B5EF4-FFF2-40B4-BE49-F238E27FC236}">
                <a16:creationId xmlns:a16="http://schemas.microsoft.com/office/drawing/2014/main" id="{FB2EF4BB-8827-6DB0-9813-49DB90B2E29D}"/>
              </a:ext>
            </a:extLst>
          </p:cNvPr>
          <p:cNvGrpSpPr/>
          <p:nvPr/>
        </p:nvGrpSpPr>
        <p:grpSpPr>
          <a:xfrm>
            <a:off x="376527" y="910094"/>
            <a:ext cx="3751194" cy="3550306"/>
            <a:chOff x="3051715" y="1629522"/>
            <a:chExt cx="7107908" cy="7107908"/>
          </a:xfrm>
        </p:grpSpPr>
        <p:sp>
          <p:nvSpPr>
            <p:cNvPr id="30" name="弧形 7">
              <a:extLst>
                <a:ext uri="{FF2B5EF4-FFF2-40B4-BE49-F238E27FC236}">
                  <a16:creationId xmlns:a16="http://schemas.microsoft.com/office/drawing/2014/main" id="{8497490D-4655-BCC6-6200-8F6474513FBA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弧形 8">
              <a:extLst>
                <a:ext uri="{FF2B5EF4-FFF2-40B4-BE49-F238E27FC236}">
                  <a16:creationId xmlns:a16="http://schemas.microsoft.com/office/drawing/2014/main" id="{66073343-9C81-D156-6844-CD31A3C67FB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弧形 9">
              <a:extLst>
                <a:ext uri="{FF2B5EF4-FFF2-40B4-BE49-F238E27FC236}">
                  <a16:creationId xmlns:a16="http://schemas.microsoft.com/office/drawing/2014/main" id="{7786117A-C9C1-9232-8A3D-1E06D36D8534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弧形 10">
              <a:extLst>
                <a:ext uri="{FF2B5EF4-FFF2-40B4-BE49-F238E27FC236}">
                  <a16:creationId xmlns:a16="http://schemas.microsoft.com/office/drawing/2014/main" id="{8DF64133-BE6F-917A-7163-F2B37A9C547F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弧形 11">
              <a:extLst>
                <a:ext uri="{FF2B5EF4-FFF2-40B4-BE49-F238E27FC236}">
                  <a16:creationId xmlns:a16="http://schemas.microsoft.com/office/drawing/2014/main" id="{AF51B541-93BE-5C59-A6CF-26AD7D3A2A7A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任意多边形 82">
            <a:extLst>
              <a:ext uri="{FF2B5EF4-FFF2-40B4-BE49-F238E27FC236}">
                <a16:creationId xmlns:a16="http://schemas.microsoft.com/office/drawing/2014/main" id="{8D1F5B2F-B88E-D5D2-8411-7042C7C3526F}"/>
              </a:ext>
            </a:extLst>
          </p:cNvPr>
          <p:cNvSpPr/>
          <p:nvPr/>
        </p:nvSpPr>
        <p:spPr>
          <a:xfrm rot="5400000">
            <a:off x="1377986" y="627231"/>
            <a:ext cx="1024822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6" name="组合 3">
            <a:extLst>
              <a:ext uri="{FF2B5EF4-FFF2-40B4-BE49-F238E27FC236}">
                <a16:creationId xmlns:a16="http://schemas.microsoft.com/office/drawing/2014/main" id="{9402C3D2-AD82-2226-2410-64F073FE1C76}"/>
              </a:ext>
            </a:extLst>
          </p:cNvPr>
          <p:cNvGrpSpPr/>
          <p:nvPr/>
        </p:nvGrpSpPr>
        <p:grpSpPr>
          <a:xfrm flipH="1">
            <a:off x="2700079" y="1983401"/>
            <a:ext cx="1965645" cy="1232847"/>
            <a:chOff x="594425" y="1153191"/>
            <a:chExt cx="2605975" cy="1634460"/>
          </a:xfrm>
        </p:grpSpPr>
        <p:sp>
          <p:nvSpPr>
            <p:cNvPr id="37" name="任意多边形 9">
              <a:extLst>
                <a:ext uri="{FF2B5EF4-FFF2-40B4-BE49-F238E27FC236}">
                  <a16:creationId xmlns:a16="http://schemas.microsoft.com/office/drawing/2014/main" id="{45466569-4F37-D546-1249-53209D6DF60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2D25721F-B1F4-7D83-79AB-B4A45375E9DA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9" name="组合 12">
            <a:extLst>
              <a:ext uri="{FF2B5EF4-FFF2-40B4-BE49-F238E27FC236}">
                <a16:creationId xmlns:a16="http://schemas.microsoft.com/office/drawing/2014/main" id="{FF6E9CF9-8B75-33A4-B765-BF5A42A803B9}"/>
              </a:ext>
            </a:extLst>
          </p:cNvPr>
          <p:cNvGrpSpPr/>
          <p:nvPr/>
        </p:nvGrpSpPr>
        <p:grpSpPr>
          <a:xfrm>
            <a:off x="2985906" y="1796466"/>
            <a:ext cx="619808" cy="623440"/>
            <a:chOff x="1267237" y="4149067"/>
            <a:chExt cx="1172591" cy="1179462"/>
          </a:xfrm>
        </p:grpSpPr>
        <p:sp>
          <p:nvSpPr>
            <p:cNvPr id="40" name="五角星 2">
              <a:extLst>
                <a:ext uri="{FF2B5EF4-FFF2-40B4-BE49-F238E27FC236}">
                  <a16:creationId xmlns:a16="http://schemas.microsoft.com/office/drawing/2014/main" id="{98AB0DF5-E141-B3F0-7C68-CD5C19CB4EB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文本框 14">
              <a:extLst>
                <a:ext uri="{FF2B5EF4-FFF2-40B4-BE49-F238E27FC236}">
                  <a16:creationId xmlns:a16="http://schemas.microsoft.com/office/drawing/2014/main" id="{215F21A4-6F19-7E24-B90A-651D23C6480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CEAF60A-079B-4B63-ECD6-93852ABD3696}"/>
              </a:ext>
            </a:extLst>
          </p:cNvPr>
          <p:cNvSpPr txBox="1"/>
          <p:nvPr/>
        </p:nvSpPr>
        <p:spPr>
          <a:xfrm>
            <a:off x="217231" y="1903323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C3434F3E-A26B-3F9B-298E-4BECC62BAB77}"/>
              </a:ext>
            </a:extLst>
          </p:cNvPr>
          <p:cNvSpPr txBox="1">
            <a:spLocks/>
          </p:cNvSpPr>
          <p:nvPr/>
        </p:nvSpPr>
        <p:spPr>
          <a:xfrm>
            <a:off x="5284497" y="1944620"/>
            <a:ext cx="6584254" cy="169857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cụ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tiện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5288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F2FB6-4834-30C2-DBDD-86C379F6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EF4B16-0C85-546E-9561-65A5AC750348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27F3F6E-34C3-25BE-F2C3-8D639937B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9FE70A9-CA1B-0E4A-F952-0B39CCCCC3A8}"/>
              </a:ext>
            </a:extLst>
          </p:cNvPr>
          <p:cNvSpPr/>
          <p:nvPr/>
        </p:nvSpPr>
        <p:spPr>
          <a:xfrm>
            <a:off x="7091916" y="680484"/>
            <a:ext cx="3668233" cy="2232837"/>
          </a:xfrm>
          <a:custGeom>
            <a:avLst/>
            <a:gdLst>
              <a:gd name="connsiteX0" fmla="*/ 0 w 3668233"/>
              <a:gd name="connsiteY0" fmla="*/ 372147 h 2232837"/>
              <a:gd name="connsiteX1" fmla="*/ 372147 w 3668233"/>
              <a:gd name="connsiteY1" fmla="*/ 0 h 2232837"/>
              <a:gd name="connsiteX2" fmla="*/ 908336 w 3668233"/>
              <a:gd name="connsiteY2" fmla="*/ 0 h 2232837"/>
              <a:gd name="connsiteX3" fmla="*/ 1532908 w 3668233"/>
              <a:gd name="connsiteY3" fmla="*/ 0 h 2232837"/>
              <a:gd name="connsiteX4" fmla="*/ 2139803 w 3668233"/>
              <a:gd name="connsiteY4" fmla="*/ 0 h 2232837"/>
              <a:gd name="connsiteX5" fmla="*/ 2139803 w 3668233"/>
              <a:gd name="connsiteY5" fmla="*/ 0 h 2232837"/>
              <a:gd name="connsiteX6" fmla="*/ 2598332 w 3668233"/>
              <a:gd name="connsiteY6" fmla="*/ 0 h 2232837"/>
              <a:gd name="connsiteX7" fmla="*/ 3056861 w 3668233"/>
              <a:gd name="connsiteY7" fmla="*/ 0 h 2232837"/>
              <a:gd name="connsiteX8" fmla="*/ 3296086 w 3668233"/>
              <a:gd name="connsiteY8" fmla="*/ 0 h 2232837"/>
              <a:gd name="connsiteX9" fmla="*/ 3668233 w 3668233"/>
              <a:gd name="connsiteY9" fmla="*/ 372147 h 2232837"/>
              <a:gd name="connsiteX10" fmla="*/ 3668233 w 3668233"/>
              <a:gd name="connsiteY10" fmla="*/ 846621 h 2232837"/>
              <a:gd name="connsiteX11" fmla="*/ 3668233 w 3668233"/>
              <a:gd name="connsiteY11" fmla="*/ 1302488 h 2232837"/>
              <a:gd name="connsiteX12" fmla="*/ 3668233 w 3668233"/>
              <a:gd name="connsiteY12" fmla="*/ 1302488 h 2232837"/>
              <a:gd name="connsiteX13" fmla="*/ 3668233 w 3668233"/>
              <a:gd name="connsiteY13" fmla="*/ 1860698 h 2232837"/>
              <a:gd name="connsiteX14" fmla="*/ 3668233 w 3668233"/>
              <a:gd name="connsiteY14" fmla="*/ 1860690 h 2232837"/>
              <a:gd name="connsiteX15" fmla="*/ 3296086 w 3668233"/>
              <a:gd name="connsiteY15" fmla="*/ 2232837 h 2232837"/>
              <a:gd name="connsiteX16" fmla="*/ 3056861 w 3668233"/>
              <a:gd name="connsiteY16" fmla="*/ 2232837 h 2232837"/>
              <a:gd name="connsiteX17" fmla="*/ 3064955 w 3668233"/>
              <a:gd name="connsiteY17" fmla="*/ 2615858 h 2232837"/>
              <a:gd name="connsiteX18" fmla="*/ 2583876 w 3668233"/>
              <a:gd name="connsiteY18" fmla="*/ 2416687 h 2232837"/>
              <a:gd name="connsiteX19" fmla="*/ 2139803 w 3668233"/>
              <a:gd name="connsiteY19" fmla="*/ 2232837 h 2232837"/>
              <a:gd name="connsiteX20" fmla="*/ 1515231 w 3668233"/>
              <a:gd name="connsiteY20" fmla="*/ 2232837 h 2232837"/>
              <a:gd name="connsiteX21" fmla="*/ 926013 w 3668233"/>
              <a:gd name="connsiteY21" fmla="*/ 2232837 h 2232837"/>
              <a:gd name="connsiteX22" fmla="*/ 372147 w 3668233"/>
              <a:gd name="connsiteY22" fmla="*/ 2232837 h 2232837"/>
              <a:gd name="connsiteX23" fmla="*/ 0 w 3668233"/>
              <a:gd name="connsiteY23" fmla="*/ 1860690 h 2232837"/>
              <a:gd name="connsiteX24" fmla="*/ 0 w 3668233"/>
              <a:gd name="connsiteY24" fmla="*/ 1860698 h 2232837"/>
              <a:gd name="connsiteX25" fmla="*/ 0 w 3668233"/>
              <a:gd name="connsiteY25" fmla="*/ 1302488 h 2232837"/>
              <a:gd name="connsiteX26" fmla="*/ 0 w 3668233"/>
              <a:gd name="connsiteY26" fmla="*/ 1302488 h 2232837"/>
              <a:gd name="connsiteX27" fmla="*/ 0 w 3668233"/>
              <a:gd name="connsiteY27" fmla="*/ 855924 h 2232837"/>
              <a:gd name="connsiteX28" fmla="*/ 0 w 3668233"/>
              <a:gd name="connsiteY28" fmla="*/ 372147 h 223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68233" h="2232837" fill="none" extrusionOk="0">
                <a:moveTo>
                  <a:pt x="0" y="372147"/>
                </a:moveTo>
                <a:cubicBezTo>
                  <a:pt x="-361" y="156894"/>
                  <a:pt x="162643" y="-5290"/>
                  <a:pt x="372147" y="0"/>
                </a:cubicBezTo>
                <a:cubicBezTo>
                  <a:pt x="610224" y="-20746"/>
                  <a:pt x="717452" y="-1376"/>
                  <a:pt x="908336" y="0"/>
                </a:cubicBezTo>
                <a:cubicBezTo>
                  <a:pt x="1099220" y="1376"/>
                  <a:pt x="1342161" y="-22276"/>
                  <a:pt x="1532908" y="0"/>
                </a:cubicBezTo>
                <a:cubicBezTo>
                  <a:pt x="1723655" y="22276"/>
                  <a:pt x="1910355" y="-28836"/>
                  <a:pt x="2139803" y="0"/>
                </a:cubicBezTo>
                <a:lnTo>
                  <a:pt x="2139803" y="0"/>
                </a:lnTo>
                <a:cubicBezTo>
                  <a:pt x="2254344" y="2300"/>
                  <a:pt x="2470890" y="8975"/>
                  <a:pt x="2598332" y="0"/>
                </a:cubicBezTo>
                <a:cubicBezTo>
                  <a:pt x="2725774" y="-8975"/>
                  <a:pt x="2878504" y="14705"/>
                  <a:pt x="3056861" y="0"/>
                </a:cubicBezTo>
                <a:cubicBezTo>
                  <a:pt x="3109088" y="2283"/>
                  <a:pt x="3220093" y="-7506"/>
                  <a:pt x="3296086" y="0"/>
                </a:cubicBezTo>
                <a:cubicBezTo>
                  <a:pt x="3462409" y="-18969"/>
                  <a:pt x="3682066" y="165312"/>
                  <a:pt x="3668233" y="372147"/>
                </a:cubicBezTo>
                <a:cubicBezTo>
                  <a:pt x="3681366" y="596302"/>
                  <a:pt x="3690920" y="733138"/>
                  <a:pt x="3668233" y="846621"/>
                </a:cubicBezTo>
                <a:cubicBezTo>
                  <a:pt x="3645546" y="960104"/>
                  <a:pt x="3670697" y="1123707"/>
                  <a:pt x="3668233" y="1302488"/>
                </a:cubicBezTo>
                <a:lnTo>
                  <a:pt x="3668233" y="1302488"/>
                </a:lnTo>
                <a:cubicBezTo>
                  <a:pt x="3659998" y="1522124"/>
                  <a:pt x="3667721" y="1724207"/>
                  <a:pt x="3668233" y="1860698"/>
                </a:cubicBezTo>
                <a:lnTo>
                  <a:pt x="3668233" y="1860690"/>
                </a:lnTo>
                <a:cubicBezTo>
                  <a:pt x="3685712" y="2059434"/>
                  <a:pt x="3497060" y="2221772"/>
                  <a:pt x="3296086" y="2232837"/>
                </a:cubicBezTo>
                <a:cubicBezTo>
                  <a:pt x="3197251" y="2230127"/>
                  <a:pt x="3175132" y="2236210"/>
                  <a:pt x="3056861" y="2232837"/>
                </a:cubicBezTo>
                <a:cubicBezTo>
                  <a:pt x="3051159" y="2325848"/>
                  <a:pt x="3054428" y="2515582"/>
                  <a:pt x="3064955" y="2615858"/>
                </a:cubicBezTo>
                <a:cubicBezTo>
                  <a:pt x="2911565" y="2574667"/>
                  <a:pt x="2817034" y="2504233"/>
                  <a:pt x="2583876" y="2416687"/>
                </a:cubicBezTo>
                <a:cubicBezTo>
                  <a:pt x="2350718" y="2329141"/>
                  <a:pt x="2300146" y="2298181"/>
                  <a:pt x="2139803" y="2232837"/>
                </a:cubicBezTo>
                <a:cubicBezTo>
                  <a:pt x="1944991" y="2237069"/>
                  <a:pt x="1801899" y="2237669"/>
                  <a:pt x="1515231" y="2232837"/>
                </a:cubicBezTo>
                <a:cubicBezTo>
                  <a:pt x="1228563" y="2228005"/>
                  <a:pt x="1147346" y="2254966"/>
                  <a:pt x="926013" y="2232837"/>
                </a:cubicBezTo>
                <a:cubicBezTo>
                  <a:pt x="704680" y="2210708"/>
                  <a:pt x="514510" y="2236349"/>
                  <a:pt x="372147" y="2232837"/>
                </a:cubicBezTo>
                <a:cubicBezTo>
                  <a:pt x="194410" y="2246802"/>
                  <a:pt x="42375" y="2063822"/>
                  <a:pt x="0" y="1860690"/>
                </a:cubicBezTo>
                <a:lnTo>
                  <a:pt x="0" y="1860698"/>
                </a:lnTo>
                <a:cubicBezTo>
                  <a:pt x="-23262" y="1627991"/>
                  <a:pt x="-10104" y="1551666"/>
                  <a:pt x="0" y="1302488"/>
                </a:cubicBezTo>
                <a:lnTo>
                  <a:pt x="0" y="1302488"/>
                </a:lnTo>
                <a:cubicBezTo>
                  <a:pt x="-22045" y="1081602"/>
                  <a:pt x="13132" y="1027695"/>
                  <a:pt x="0" y="855924"/>
                </a:cubicBezTo>
                <a:cubicBezTo>
                  <a:pt x="-13132" y="684153"/>
                  <a:pt x="17803" y="523250"/>
                  <a:pt x="0" y="372147"/>
                </a:cubicBezTo>
                <a:close/>
              </a:path>
              <a:path w="3668233" h="2232837" stroke="0" extrusionOk="0">
                <a:moveTo>
                  <a:pt x="0" y="372147"/>
                </a:moveTo>
                <a:cubicBezTo>
                  <a:pt x="-17667" y="207914"/>
                  <a:pt x="128569" y="-9970"/>
                  <a:pt x="372147" y="0"/>
                </a:cubicBezTo>
                <a:cubicBezTo>
                  <a:pt x="659300" y="3553"/>
                  <a:pt x="703445" y="-6504"/>
                  <a:pt x="996719" y="0"/>
                </a:cubicBezTo>
                <a:cubicBezTo>
                  <a:pt x="1289993" y="6504"/>
                  <a:pt x="1418536" y="9637"/>
                  <a:pt x="1550584" y="0"/>
                </a:cubicBezTo>
                <a:cubicBezTo>
                  <a:pt x="1682633" y="-9637"/>
                  <a:pt x="1894208" y="12840"/>
                  <a:pt x="2139803" y="0"/>
                </a:cubicBezTo>
                <a:lnTo>
                  <a:pt x="2139803" y="0"/>
                </a:lnTo>
                <a:cubicBezTo>
                  <a:pt x="2330078" y="17765"/>
                  <a:pt x="2378904" y="13803"/>
                  <a:pt x="2607503" y="0"/>
                </a:cubicBezTo>
                <a:cubicBezTo>
                  <a:pt x="2836102" y="-13803"/>
                  <a:pt x="2928595" y="-6817"/>
                  <a:pt x="3056861" y="0"/>
                </a:cubicBezTo>
                <a:cubicBezTo>
                  <a:pt x="3146357" y="-6843"/>
                  <a:pt x="3227724" y="8511"/>
                  <a:pt x="3296086" y="0"/>
                </a:cubicBezTo>
                <a:cubicBezTo>
                  <a:pt x="3498900" y="-12930"/>
                  <a:pt x="3644185" y="125491"/>
                  <a:pt x="3668233" y="372147"/>
                </a:cubicBezTo>
                <a:cubicBezTo>
                  <a:pt x="3683000" y="582078"/>
                  <a:pt x="3649716" y="711920"/>
                  <a:pt x="3668233" y="855924"/>
                </a:cubicBezTo>
                <a:cubicBezTo>
                  <a:pt x="3686750" y="999928"/>
                  <a:pt x="3670176" y="1126822"/>
                  <a:pt x="3668233" y="1302488"/>
                </a:cubicBezTo>
                <a:lnTo>
                  <a:pt x="3668233" y="1302488"/>
                </a:lnTo>
                <a:cubicBezTo>
                  <a:pt x="3665453" y="1434943"/>
                  <a:pt x="3692839" y="1747864"/>
                  <a:pt x="3668233" y="1860698"/>
                </a:cubicBezTo>
                <a:lnTo>
                  <a:pt x="3668233" y="1860690"/>
                </a:lnTo>
                <a:cubicBezTo>
                  <a:pt x="3697611" y="2104142"/>
                  <a:pt x="3482318" y="2258181"/>
                  <a:pt x="3296086" y="2232837"/>
                </a:cubicBezTo>
                <a:cubicBezTo>
                  <a:pt x="3229341" y="2234362"/>
                  <a:pt x="3116916" y="2239797"/>
                  <a:pt x="3056861" y="2232837"/>
                </a:cubicBezTo>
                <a:cubicBezTo>
                  <a:pt x="3056737" y="2394148"/>
                  <a:pt x="3078250" y="2452652"/>
                  <a:pt x="3064955" y="2615858"/>
                </a:cubicBezTo>
                <a:cubicBezTo>
                  <a:pt x="2872102" y="2509033"/>
                  <a:pt x="2812786" y="2504702"/>
                  <a:pt x="2593127" y="2420517"/>
                </a:cubicBezTo>
                <a:cubicBezTo>
                  <a:pt x="2373468" y="2336332"/>
                  <a:pt x="2293168" y="2318131"/>
                  <a:pt x="2139803" y="2232837"/>
                </a:cubicBezTo>
                <a:cubicBezTo>
                  <a:pt x="1881519" y="2244742"/>
                  <a:pt x="1715609" y="2209160"/>
                  <a:pt x="1585937" y="2232837"/>
                </a:cubicBezTo>
                <a:cubicBezTo>
                  <a:pt x="1456265" y="2256514"/>
                  <a:pt x="1227140" y="2247662"/>
                  <a:pt x="1032072" y="2232837"/>
                </a:cubicBezTo>
                <a:cubicBezTo>
                  <a:pt x="837004" y="2218012"/>
                  <a:pt x="653902" y="2208114"/>
                  <a:pt x="372147" y="2232837"/>
                </a:cubicBezTo>
                <a:cubicBezTo>
                  <a:pt x="152238" y="2268861"/>
                  <a:pt x="-18040" y="2080296"/>
                  <a:pt x="0" y="1860690"/>
                </a:cubicBezTo>
                <a:lnTo>
                  <a:pt x="0" y="1860698"/>
                </a:lnTo>
                <a:cubicBezTo>
                  <a:pt x="-19086" y="1731679"/>
                  <a:pt x="20400" y="1553832"/>
                  <a:pt x="0" y="1302488"/>
                </a:cubicBezTo>
                <a:lnTo>
                  <a:pt x="0" y="1302488"/>
                </a:lnTo>
                <a:cubicBezTo>
                  <a:pt x="14985" y="1082002"/>
                  <a:pt x="18180" y="1025771"/>
                  <a:pt x="0" y="855924"/>
                </a:cubicBezTo>
                <a:cubicBezTo>
                  <a:pt x="-18180" y="686077"/>
                  <a:pt x="-17882" y="552901"/>
                  <a:pt x="0" y="372147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583348">
                  <a:prstGeom prst="wedgeRoundRectCallout">
                    <a:avLst>
                      <a:gd name="adj1" fmla="val 33554"/>
                      <a:gd name="adj2" fmla="val 671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Miếng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bìa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hình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vuông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là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2E6BF50-B94D-0F31-B2E8-5C984C65464D}"/>
              </a:ext>
            </a:extLst>
          </p:cNvPr>
          <p:cNvSpPr/>
          <p:nvPr/>
        </p:nvSpPr>
        <p:spPr>
          <a:xfrm>
            <a:off x="668019" y="1308951"/>
            <a:ext cx="2241436" cy="2234349"/>
          </a:xfrm>
          <a:prstGeom prst="diamond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A6DBFC-BE49-698F-4FFC-C6B0553A1411}"/>
              </a:ext>
            </a:extLst>
          </p:cNvPr>
          <p:cNvSpPr/>
          <p:nvPr/>
        </p:nvSpPr>
        <p:spPr>
          <a:xfrm>
            <a:off x="810512" y="3821281"/>
            <a:ext cx="1600089" cy="610514"/>
          </a:xfrm>
          <a:custGeom>
            <a:avLst/>
            <a:gdLst>
              <a:gd name="connsiteX0" fmla="*/ 0 w 1600089"/>
              <a:gd name="connsiteY0" fmla="*/ 101754 h 610514"/>
              <a:gd name="connsiteX1" fmla="*/ 101754 w 1600089"/>
              <a:gd name="connsiteY1" fmla="*/ 0 h 610514"/>
              <a:gd name="connsiteX2" fmla="*/ 758147 w 1600089"/>
              <a:gd name="connsiteY2" fmla="*/ 0 h 610514"/>
              <a:gd name="connsiteX3" fmla="*/ 1498335 w 1600089"/>
              <a:gd name="connsiteY3" fmla="*/ 0 h 610514"/>
              <a:gd name="connsiteX4" fmla="*/ 1600089 w 1600089"/>
              <a:gd name="connsiteY4" fmla="*/ 101754 h 610514"/>
              <a:gd name="connsiteX5" fmla="*/ 1600089 w 1600089"/>
              <a:gd name="connsiteY5" fmla="*/ 508760 h 610514"/>
              <a:gd name="connsiteX6" fmla="*/ 1498335 w 1600089"/>
              <a:gd name="connsiteY6" fmla="*/ 610514 h 610514"/>
              <a:gd name="connsiteX7" fmla="*/ 800045 w 1600089"/>
              <a:gd name="connsiteY7" fmla="*/ 610514 h 610514"/>
              <a:gd name="connsiteX8" fmla="*/ 101754 w 1600089"/>
              <a:gd name="connsiteY8" fmla="*/ 610514 h 610514"/>
              <a:gd name="connsiteX9" fmla="*/ 0 w 1600089"/>
              <a:gd name="connsiteY9" fmla="*/ 508760 h 610514"/>
              <a:gd name="connsiteX10" fmla="*/ 0 w 1600089"/>
              <a:gd name="connsiteY10" fmla="*/ 101754 h 61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0089" h="610514" fill="none" extrusionOk="0">
                <a:moveTo>
                  <a:pt x="0" y="101754"/>
                </a:moveTo>
                <a:cubicBezTo>
                  <a:pt x="2391" y="48648"/>
                  <a:pt x="49264" y="-117"/>
                  <a:pt x="101754" y="0"/>
                </a:cubicBezTo>
                <a:cubicBezTo>
                  <a:pt x="388958" y="-9340"/>
                  <a:pt x="456533" y="14806"/>
                  <a:pt x="758147" y="0"/>
                </a:cubicBezTo>
                <a:cubicBezTo>
                  <a:pt x="1059761" y="-14806"/>
                  <a:pt x="1219193" y="24219"/>
                  <a:pt x="1498335" y="0"/>
                </a:cubicBezTo>
                <a:cubicBezTo>
                  <a:pt x="1557133" y="-1470"/>
                  <a:pt x="1602641" y="48202"/>
                  <a:pt x="1600089" y="101754"/>
                </a:cubicBezTo>
                <a:cubicBezTo>
                  <a:pt x="1609215" y="243403"/>
                  <a:pt x="1590730" y="383827"/>
                  <a:pt x="1600089" y="508760"/>
                </a:cubicBezTo>
                <a:cubicBezTo>
                  <a:pt x="1607330" y="564766"/>
                  <a:pt x="1565453" y="619277"/>
                  <a:pt x="1498335" y="610514"/>
                </a:cubicBezTo>
                <a:cubicBezTo>
                  <a:pt x="1321832" y="635594"/>
                  <a:pt x="1057378" y="639635"/>
                  <a:pt x="800045" y="610514"/>
                </a:cubicBezTo>
                <a:cubicBezTo>
                  <a:pt x="542712" y="581394"/>
                  <a:pt x="286226" y="597741"/>
                  <a:pt x="101754" y="610514"/>
                </a:cubicBezTo>
                <a:cubicBezTo>
                  <a:pt x="44037" y="604639"/>
                  <a:pt x="-941" y="562741"/>
                  <a:pt x="0" y="508760"/>
                </a:cubicBezTo>
                <a:cubicBezTo>
                  <a:pt x="17335" y="320303"/>
                  <a:pt x="-18266" y="298259"/>
                  <a:pt x="0" y="101754"/>
                </a:cubicBezTo>
                <a:close/>
              </a:path>
              <a:path w="1600089" h="610514" stroke="0" extrusionOk="0">
                <a:moveTo>
                  <a:pt x="0" y="101754"/>
                </a:moveTo>
                <a:cubicBezTo>
                  <a:pt x="442" y="47943"/>
                  <a:pt x="43663" y="-9124"/>
                  <a:pt x="101754" y="0"/>
                </a:cubicBezTo>
                <a:cubicBezTo>
                  <a:pt x="406478" y="32217"/>
                  <a:pt x="498587" y="27717"/>
                  <a:pt x="772113" y="0"/>
                </a:cubicBezTo>
                <a:cubicBezTo>
                  <a:pt x="1045639" y="-27717"/>
                  <a:pt x="1267850" y="24559"/>
                  <a:pt x="1498335" y="0"/>
                </a:cubicBezTo>
                <a:cubicBezTo>
                  <a:pt x="1543250" y="4437"/>
                  <a:pt x="1606069" y="53833"/>
                  <a:pt x="1600089" y="101754"/>
                </a:cubicBezTo>
                <a:cubicBezTo>
                  <a:pt x="1579878" y="230209"/>
                  <a:pt x="1613417" y="377151"/>
                  <a:pt x="1600089" y="508760"/>
                </a:cubicBezTo>
                <a:cubicBezTo>
                  <a:pt x="1609482" y="556576"/>
                  <a:pt x="1563938" y="603207"/>
                  <a:pt x="1498335" y="610514"/>
                </a:cubicBezTo>
                <a:cubicBezTo>
                  <a:pt x="1219809" y="584303"/>
                  <a:pt x="1109976" y="624682"/>
                  <a:pt x="841942" y="610514"/>
                </a:cubicBezTo>
                <a:cubicBezTo>
                  <a:pt x="573908" y="596346"/>
                  <a:pt x="430706" y="613716"/>
                  <a:pt x="101754" y="610514"/>
                </a:cubicBezTo>
                <a:cubicBezTo>
                  <a:pt x="47715" y="612590"/>
                  <a:pt x="-1806" y="564641"/>
                  <a:pt x="0" y="508760"/>
                </a:cubicBezTo>
                <a:cubicBezTo>
                  <a:pt x="2484" y="361813"/>
                  <a:pt x="-4825" y="231275"/>
                  <a:pt x="0" y="101754"/>
                </a:cubicBezTo>
                <a:close/>
              </a:path>
            </a:pathLst>
          </a:custGeom>
          <a:ln w="57150">
            <a:solidFill>
              <a:srgbClr val="CC99FF"/>
            </a:solidFill>
            <a:extLst>
              <a:ext uri="{C807C97D-BFC1-408E-A445-0C87EB9F89A2}">
                <ask:lineSketchStyleProps xmlns:ask="http://schemas.microsoft.com/office/drawing/2018/sketchyshapes" sd="40526384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Hình</a:t>
            </a:r>
            <a:r>
              <a:rPr lang="en-US" sz="2800" dirty="0"/>
              <a:t>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BE5729-357B-DC3F-4010-80022438281E}"/>
              </a:ext>
            </a:extLst>
          </p:cNvPr>
          <p:cNvGrpSpPr/>
          <p:nvPr/>
        </p:nvGrpSpPr>
        <p:grpSpPr>
          <a:xfrm rot="19075193">
            <a:off x="910729" y="1533426"/>
            <a:ext cx="1759871" cy="1782312"/>
            <a:chOff x="2492261" y="1837893"/>
            <a:chExt cx="1759871" cy="17823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6E922B9-ACF9-65A9-ACEE-40E43CBAF5C5}"/>
                    </a:ext>
                  </a:extLst>
                </p:cNvPr>
                <p:cNvSpPr txBox="1"/>
                <p:nvPr/>
              </p:nvSpPr>
              <p:spPr>
                <a:xfrm rot="10800000">
                  <a:off x="2602727" y="3312428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6E922B9-ACF9-65A9-ACEE-40E43CBAF5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2602727" y="3312428"/>
                  <a:ext cx="23564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9524" t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C576DA-C91B-C92A-3A65-1F120B578A25}"/>
                    </a:ext>
                  </a:extLst>
                </p:cNvPr>
                <p:cNvSpPr txBox="1"/>
                <p:nvPr/>
              </p:nvSpPr>
              <p:spPr>
                <a:xfrm rot="16200000">
                  <a:off x="2528329" y="1916708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C576DA-C91B-C92A-3A65-1F120B578A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28329" y="1916708"/>
                  <a:ext cx="235641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9524" r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6E02B44-CC32-FB1A-4EB0-A774FFE87EEC}"/>
                    </a:ext>
                  </a:extLst>
                </p:cNvPr>
                <p:cNvSpPr txBox="1"/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84948D2-3EF8-AB10-AA23-F39FC7862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416" y="1837893"/>
                  <a:ext cx="23564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7949" r="-20513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65E8EFB-2E50-D859-96AA-2ADC4DB4CF3C}"/>
                    </a:ext>
                  </a:extLst>
                </p:cNvPr>
                <p:cNvSpPr txBox="1"/>
                <p:nvPr/>
              </p:nvSpPr>
              <p:spPr>
                <a:xfrm rot="5400000">
                  <a:off x="3980423" y="3227859"/>
                  <a:ext cx="2356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∟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65E8EFB-2E50-D859-96AA-2ADC4DB4CF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980423" y="3227859"/>
                  <a:ext cx="235641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7813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9B108-C4B8-5444-1BE9-6CA5DC10D9AD}"/>
              </a:ext>
            </a:extLst>
          </p:cNvPr>
          <p:cNvGrpSpPr/>
          <p:nvPr/>
        </p:nvGrpSpPr>
        <p:grpSpPr>
          <a:xfrm>
            <a:off x="3353101" y="3226428"/>
            <a:ext cx="5162701" cy="2343100"/>
            <a:chOff x="3353101" y="3226428"/>
            <a:chExt cx="5162701" cy="23431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C58E4FB-3EA3-64FD-2156-E8DF06D95C38}"/>
                </a:ext>
              </a:extLst>
            </p:cNvPr>
            <p:cNvSpPr/>
            <p:nvPr/>
          </p:nvSpPr>
          <p:spPr>
            <a:xfrm>
              <a:off x="3353101" y="3226428"/>
              <a:ext cx="4271096" cy="2343100"/>
            </a:xfrm>
            <a:custGeom>
              <a:avLst/>
              <a:gdLst>
                <a:gd name="connsiteX0" fmla="*/ 0 w 4271096"/>
                <a:gd name="connsiteY0" fmla="*/ 239957 h 2343100"/>
                <a:gd name="connsiteX1" fmla="*/ 239957 w 4271096"/>
                <a:gd name="connsiteY1" fmla="*/ 0 h 2343100"/>
                <a:gd name="connsiteX2" fmla="*/ 833909 w 4271096"/>
                <a:gd name="connsiteY2" fmla="*/ 0 h 2343100"/>
                <a:gd name="connsiteX3" fmla="*/ 1503684 w 4271096"/>
                <a:gd name="connsiteY3" fmla="*/ 0 h 2343100"/>
                <a:gd name="connsiteX4" fmla="*/ 2021813 w 4271096"/>
                <a:gd name="connsiteY4" fmla="*/ 0 h 2343100"/>
                <a:gd name="connsiteX5" fmla="*/ 2539941 w 4271096"/>
                <a:gd name="connsiteY5" fmla="*/ 0 h 2343100"/>
                <a:gd name="connsiteX6" fmla="*/ 3209716 w 4271096"/>
                <a:gd name="connsiteY6" fmla="*/ 0 h 2343100"/>
                <a:gd name="connsiteX7" fmla="*/ 4031139 w 4271096"/>
                <a:gd name="connsiteY7" fmla="*/ 0 h 2343100"/>
                <a:gd name="connsiteX8" fmla="*/ 4271096 w 4271096"/>
                <a:gd name="connsiteY8" fmla="*/ 239957 h 2343100"/>
                <a:gd name="connsiteX9" fmla="*/ 4271096 w 4271096"/>
                <a:gd name="connsiteY9" fmla="*/ 805123 h 2343100"/>
                <a:gd name="connsiteX10" fmla="*/ 4271096 w 4271096"/>
                <a:gd name="connsiteY10" fmla="*/ 1388922 h 2343100"/>
                <a:gd name="connsiteX11" fmla="*/ 4271096 w 4271096"/>
                <a:gd name="connsiteY11" fmla="*/ 2103143 h 2343100"/>
                <a:gd name="connsiteX12" fmla="*/ 4031139 w 4271096"/>
                <a:gd name="connsiteY12" fmla="*/ 2343100 h 2343100"/>
                <a:gd name="connsiteX13" fmla="*/ 3513011 w 4271096"/>
                <a:gd name="connsiteY13" fmla="*/ 2343100 h 2343100"/>
                <a:gd name="connsiteX14" fmla="*/ 2994883 w 4271096"/>
                <a:gd name="connsiteY14" fmla="*/ 2343100 h 2343100"/>
                <a:gd name="connsiteX15" fmla="*/ 2476754 w 4271096"/>
                <a:gd name="connsiteY15" fmla="*/ 2343100 h 2343100"/>
                <a:gd name="connsiteX16" fmla="*/ 1844891 w 4271096"/>
                <a:gd name="connsiteY16" fmla="*/ 2343100 h 2343100"/>
                <a:gd name="connsiteX17" fmla="*/ 1213027 w 4271096"/>
                <a:gd name="connsiteY17" fmla="*/ 2343100 h 2343100"/>
                <a:gd name="connsiteX18" fmla="*/ 239957 w 4271096"/>
                <a:gd name="connsiteY18" fmla="*/ 2343100 h 2343100"/>
                <a:gd name="connsiteX19" fmla="*/ 0 w 4271096"/>
                <a:gd name="connsiteY19" fmla="*/ 2103143 h 2343100"/>
                <a:gd name="connsiteX20" fmla="*/ 0 w 4271096"/>
                <a:gd name="connsiteY20" fmla="*/ 1519345 h 2343100"/>
                <a:gd name="connsiteX21" fmla="*/ 0 w 4271096"/>
                <a:gd name="connsiteY21" fmla="*/ 861019 h 2343100"/>
                <a:gd name="connsiteX22" fmla="*/ 0 w 4271096"/>
                <a:gd name="connsiteY22" fmla="*/ 239957 h 23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271096" h="2343100" fill="none" extrusionOk="0">
                  <a:moveTo>
                    <a:pt x="0" y="239957"/>
                  </a:moveTo>
                  <a:cubicBezTo>
                    <a:pt x="-3655" y="98045"/>
                    <a:pt x="110862" y="-22896"/>
                    <a:pt x="239957" y="0"/>
                  </a:cubicBezTo>
                  <a:cubicBezTo>
                    <a:pt x="415263" y="-8894"/>
                    <a:pt x="707008" y="13868"/>
                    <a:pt x="833909" y="0"/>
                  </a:cubicBezTo>
                  <a:cubicBezTo>
                    <a:pt x="960810" y="-13868"/>
                    <a:pt x="1366632" y="13546"/>
                    <a:pt x="1503684" y="0"/>
                  </a:cubicBezTo>
                  <a:cubicBezTo>
                    <a:pt x="1640736" y="-13546"/>
                    <a:pt x="1776493" y="19284"/>
                    <a:pt x="2021813" y="0"/>
                  </a:cubicBezTo>
                  <a:cubicBezTo>
                    <a:pt x="2267133" y="-19284"/>
                    <a:pt x="2356517" y="5831"/>
                    <a:pt x="2539941" y="0"/>
                  </a:cubicBezTo>
                  <a:cubicBezTo>
                    <a:pt x="2723365" y="-5831"/>
                    <a:pt x="2990074" y="26100"/>
                    <a:pt x="3209716" y="0"/>
                  </a:cubicBezTo>
                  <a:cubicBezTo>
                    <a:pt x="3429359" y="-26100"/>
                    <a:pt x="3693773" y="-31819"/>
                    <a:pt x="4031139" y="0"/>
                  </a:cubicBezTo>
                  <a:cubicBezTo>
                    <a:pt x="4156956" y="488"/>
                    <a:pt x="4274360" y="105950"/>
                    <a:pt x="4271096" y="239957"/>
                  </a:cubicBezTo>
                  <a:cubicBezTo>
                    <a:pt x="4250510" y="416729"/>
                    <a:pt x="4244136" y="528146"/>
                    <a:pt x="4271096" y="805123"/>
                  </a:cubicBezTo>
                  <a:cubicBezTo>
                    <a:pt x="4298056" y="1082100"/>
                    <a:pt x="4275262" y="1212886"/>
                    <a:pt x="4271096" y="1388922"/>
                  </a:cubicBezTo>
                  <a:cubicBezTo>
                    <a:pt x="4266930" y="1564958"/>
                    <a:pt x="4297335" y="1756258"/>
                    <a:pt x="4271096" y="2103143"/>
                  </a:cubicBezTo>
                  <a:cubicBezTo>
                    <a:pt x="4263481" y="2210250"/>
                    <a:pt x="4171781" y="2340768"/>
                    <a:pt x="4031139" y="2343100"/>
                  </a:cubicBezTo>
                  <a:cubicBezTo>
                    <a:pt x="3848829" y="2336346"/>
                    <a:pt x="3679983" y="2334212"/>
                    <a:pt x="3513011" y="2343100"/>
                  </a:cubicBezTo>
                  <a:cubicBezTo>
                    <a:pt x="3346039" y="2351988"/>
                    <a:pt x="3124966" y="2334766"/>
                    <a:pt x="2994883" y="2343100"/>
                  </a:cubicBezTo>
                  <a:cubicBezTo>
                    <a:pt x="2864800" y="2351434"/>
                    <a:pt x="2657676" y="2355551"/>
                    <a:pt x="2476754" y="2343100"/>
                  </a:cubicBezTo>
                  <a:cubicBezTo>
                    <a:pt x="2295832" y="2330649"/>
                    <a:pt x="2148908" y="2343620"/>
                    <a:pt x="1844891" y="2343100"/>
                  </a:cubicBezTo>
                  <a:cubicBezTo>
                    <a:pt x="1540874" y="2342580"/>
                    <a:pt x="1504755" y="2347197"/>
                    <a:pt x="1213027" y="2343100"/>
                  </a:cubicBezTo>
                  <a:cubicBezTo>
                    <a:pt x="921299" y="2339003"/>
                    <a:pt x="601919" y="2375808"/>
                    <a:pt x="239957" y="2343100"/>
                  </a:cubicBezTo>
                  <a:cubicBezTo>
                    <a:pt x="109111" y="2346216"/>
                    <a:pt x="16553" y="2233494"/>
                    <a:pt x="0" y="2103143"/>
                  </a:cubicBezTo>
                  <a:cubicBezTo>
                    <a:pt x="-15779" y="1862678"/>
                    <a:pt x="24066" y="1706491"/>
                    <a:pt x="0" y="1519345"/>
                  </a:cubicBezTo>
                  <a:cubicBezTo>
                    <a:pt x="-24066" y="1332199"/>
                    <a:pt x="8570" y="1064627"/>
                    <a:pt x="0" y="861019"/>
                  </a:cubicBezTo>
                  <a:cubicBezTo>
                    <a:pt x="-8570" y="657411"/>
                    <a:pt x="-14639" y="514528"/>
                    <a:pt x="0" y="239957"/>
                  </a:cubicBezTo>
                  <a:close/>
                </a:path>
                <a:path w="4271096" h="2343100" stroke="0" extrusionOk="0">
                  <a:moveTo>
                    <a:pt x="0" y="239957"/>
                  </a:moveTo>
                  <a:cubicBezTo>
                    <a:pt x="-4520" y="115009"/>
                    <a:pt x="101915" y="-5656"/>
                    <a:pt x="239957" y="0"/>
                  </a:cubicBezTo>
                  <a:cubicBezTo>
                    <a:pt x="496286" y="5429"/>
                    <a:pt x="590278" y="-7377"/>
                    <a:pt x="795997" y="0"/>
                  </a:cubicBezTo>
                  <a:cubicBezTo>
                    <a:pt x="1001716" y="7377"/>
                    <a:pt x="1202785" y="24327"/>
                    <a:pt x="1352037" y="0"/>
                  </a:cubicBezTo>
                  <a:cubicBezTo>
                    <a:pt x="1501289" y="-24327"/>
                    <a:pt x="1754157" y="20310"/>
                    <a:pt x="1983901" y="0"/>
                  </a:cubicBezTo>
                  <a:cubicBezTo>
                    <a:pt x="2213645" y="-20310"/>
                    <a:pt x="2369072" y="5081"/>
                    <a:pt x="2539941" y="0"/>
                  </a:cubicBezTo>
                  <a:cubicBezTo>
                    <a:pt x="2710810" y="-5081"/>
                    <a:pt x="2958123" y="32924"/>
                    <a:pt x="3247628" y="0"/>
                  </a:cubicBezTo>
                  <a:cubicBezTo>
                    <a:pt x="3537133" y="-32924"/>
                    <a:pt x="3808345" y="30960"/>
                    <a:pt x="4031139" y="0"/>
                  </a:cubicBezTo>
                  <a:cubicBezTo>
                    <a:pt x="4174829" y="16819"/>
                    <a:pt x="4276130" y="101603"/>
                    <a:pt x="4271096" y="239957"/>
                  </a:cubicBezTo>
                  <a:cubicBezTo>
                    <a:pt x="4273401" y="468022"/>
                    <a:pt x="4298191" y="671619"/>
                    <a:pt x="4271096" y="879651"/>
                  </a:cubicBezTo>
                  <a:cubicBezTo>
                    <a:pt x="4244001" y="1087683"/>
                    <a:pt x="4276316" y="1181654"/>
                    <a:pt x="4271096" y="1444817"/>
                  </a:cubicBezTo>
                  <a:cubicBezTo>
                    <a:pt x="4265876" y="1707980"/>
                    <a:pt x="4290697" y="1828865"/>
                    <a:pt x="4271096" y="2103143"/>
                  </a:cubicBezTo>
                  <a:cubicBezTo>
                    <a:pt x="4289709" y="2222858"/>
                    <a:pt x="4145437" y="2345772"/>
                    <a:pt x="4031139" y="2343100"/>
                  </a:cubicBezTo>
                  <a:cubicBezTo>
                    <a:pt x="3764404" y="2368257"/>
                    <a:pt x="3608265" y="2358980"/>
                    <a:pt x="3323452" y="2343100"/>
                  </a:cubicBezTo>
                  <a:cubicBezTo>
                    <a:pt x="3038639" y="2327220"/>
                    <a:pt x="3008746" y="2364429"/>
                    <a:pt x="2729500" y="2343100"/>
                  </a:cubicBezTo>
                  <a:cubicBezTo>
                    <a:pt x="2450254" y="2321771"/>
                    <a:pt x="2303067" y="2376455"/>
                    <a:pt x="2021813" y="2343100"/>
                  </a:cubicBezTo>
                  <a:cubicBezTo>
                    <a:pt x="1740559" y="2309745"/>
                    <a:pt x="1518697" y="2322385"/>
                    <a:pt x="1352037" y="2343100"/>
                  </a:cubicBezTo>
                  <a:cubicBezTo>
                    <a:pt x="1185377" y="2363815"/>
                    <a:pt x="776626" y="2313520"/>
                    <a:pt x="239957" y="2343100"/>
                  </a:cubicBezTo>
                  <a:cubicBezTo>
                    <a:pt x="104028" y="2343412"/>
                    <a:pt x="3154" y="2231257"/>
                    <a:pt x="0" y="2103143"/>
                  </a:cubicBezTo>
                  <a:cubicBezTo>
                    <a:pt x="21218" y="1941726"/>
                    <a:pt x="-9068" y="1749982"/>
                    <a:pt x="0" y="1537977"/>
                  </a:cubicBezTo>
                  <a:cubicBezTo>
                    <a:pt x="9068" y="1325972"/>
                    <a:pt x="-2827" y="1026042"/>
                    <a:pt x="0" y="879651"/>
                  </a:cubicBezTo>
                  <a:cubicBezTo>
                    <a:pt x="2827" y="733260"/>
                    <a:pt x="-17772" y="412050"/>
                    <a:pt x="0" y="239957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99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39341733">
                    <a:prstGeom prst="roundRect">
                      <a:avLst>
                        <a:gd name="adj" fmla="val 102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3C666D-4B30-8C51-77B0-9BFF607C0247}"/>
                </a:ext>
              </a:extLst>
            </p:cNvPr>
            <p:cNvSpPr txBox="1"/>
            <p:nvPr/>
          </p:nvSpPr>
          <p:spPr>
            <a:xfrm>
              <a:off x="3697270" y="3506931"/>
              <a:ext cx="48185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3000" dirty="0"/>
                <a:t>4 </a:t>
              </a:r>
              <a:r>
                <a:rPr lang="en-US" sz="3000" dirty="0" err="1"/>
                <a:t>góc</a:t>
              </a:r>
              <a:r>
                <a:rPr lang="en-US" sz="3000" dirty="0"/>
                <a:t> </a:t>
              </a:r>
              <a:r>
                <a:rPr lang="en-US" sz="3000" dirty="0" err="1"/>
                <a:t>vuông</a:t>
              </a:r>
              <a:r>
                <a:rPr lang="en-US" sz="3000" dirty="0"/>
                <a:t>;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45A7B7-0595-E063-3BE6-0A4F721E87E6}"/>
                </a:ext>
              </a:extLst>
            </p:cNvPr>
            <p:cNvSpPr txBox="1"/>
            <p:nvPr/>
          </p:nvSpPr>
          <p:spPr>
            <a:xfrm>
              <a:off x="3697270" y="4341433"/>
              <a:ext cx="39269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3000" dirty="0"/>
                <a:t> 4 </a:t>
              </a:r>
              <a:r>
                <a:rPr lang="en-US" sz="3000" dirty="0" err="1"/>
                <a:t>cạnh</a:t>
              </a:r>
              <a:r>
                <a:rPr lang="en-US" sz="3000" dirty="0"/>
                <a:t> </a:t>
              </a:r>
              <a:r>
                <a:rPr lang="en-US" sz="3000" dirty="0" err="1"/>
                <a:t>có</a:t>
              </a:r>
              <a:r>
                <a:rPr lang="en-US" sz="3000" dirty="0"/>
                <a:t> </a:t>
              </a:r>
              <a:r>
                <a:rPr lang="en-US" sz="3000" dirty="0" err="1"/>
                <a:t>độ</a:t>
              </a:r>
              <a:r>
                <a:rPr lang="en-US" sz="3000" dirty="0"/>
                <a:t> </a:t>
              </a:r>
              <a:r>
                <a:rPr lang="en-US" sz="3000" dirty="0" err="1"/>
                <a:t>dài</a:t>
              </a:r>
              <a:r>
                <a:rPr lang="en-US" sz="3000" dirty="0"/>
                <a:t> </a:t>
              </a:r>
              <a:r>
                <a:rPr lang="en-US" sz="3000" dirty="0" err="1"/>
                <a:t>bằng</a:t>
              </a:r>
              <a:r>
                <a:rPr lang="en-US" sz="3000" dirty="0"/>
                <a:t> </a:t>
              </a:r>
              <a:r>
                <a:rPr lang="en-US" sz="3000" dirty="0" err="1"/>
                <a:t>nhau</a:t>
              </a:r>
              <a:r>
                <a:rPr lang="en-US" sz="30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3154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F2FB6-4834-30C2-DBDD-86C379F6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EF4B16-0C85-546E-9561-65A5AC750348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27F3F6E-34C3-25BE-F2C3-8D639937B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9FE70A9-CA1B-0E4A-F952-0B39CCCCC3A8}"/>
              </a:ext>
            </a:extLst>
          </p:cNvPr>
          <p:cNvSpPr/>
          <p:nvPr/>
        </p:nvSpPr>
        <p:spPr>
          <a:xfrm>
            <a:off x="5579918" y="680484"/>
            <a:ext cx="5180231" cy="2232837"/>
          </a:xfrm>
          <a:custGeom>
            <a:avLst/>
            <a:gdLst>
              <a:gd name="connsiteX0" fmla="*/ 0 w 5180231"/>
              <a:gd name="connsiteY0" fmla="*/ 372147 h 2232837"/>
              <a:gd name="connsiteX1" fmla="*/ 372147 w 5180231"/>
              <a:gd name="connsiteY1" fmla="*/ 0 h 2232837"/>
              <a:gd name="connsiteX2" fmla="*/ 981567 w 5180231"/>
              <a:gd name="connsiteY2" fmla="*/ 0 h 2232837"/>
              <a:gd name="connsiteX3" fmla="*/ 1643981 w 5180231"/>
              <a:gd name="connsiteY3" fmla="*/ 0 h 2232837"/>
              <a:gd name="connsiteX4" fmla="*/ 2359388 w 5180231"/>
              <a:gd name="connsiteY4" fmla="*/ 0 h 2232837"/>
              <a:gd name="connsiteX5" fmla="*/ 3021801 w 5180231"/>
              <a:gd name="connsiteY5" fmla="*/ 0 h 2232837"/>
              <a:gd name="connsiteX6" fmla="*/ 3021801 w 5180231"/>
              <a:gd name="connsiteY6" fmla="*/ 0 h 2232837"/>
              <a:gd name="connsiteX7" fmla="*/ 3669330 w 5180231"/>
              <a:gd name="connsiteY7" fmla="*/ 0 h 2232837"/>
              <a:gd name="connsiteX8" fmla="*/ 4316859 w 5180231"/>
              <a:gd name="connsiteY8" fmla="*/ 0 h 2232837"/>
              <a:gd name="connsiteX9" fmla="*/ 4808084 w 5180231"/>
              <a:gd name="connsiteY9" fmla="*/ 0 h 2232837"/>
              <a:gd name="connsiteX10" fmla="*/ 5180231 w 5180231"/>
              <a:gd name="connsiteY10" fmla="*/ 372147 h 2232837"/>
              <a:gd name="connsiteX11" fmla="*/ 5180231 w 5180231"/>
              <a:gd name="connsiteY11" fmla="*/ 846621 h 2232837"/>
              <a:gd name="connsiteX12" fmla="*/ 5180231 w 5180231"/>
              <a:gd name="connsiteY12" fmla="*/ 1302488 h 2232837"/>
              <a:gd name="connsiteX13" fmla="*/ 5180231 w 5180231"/>
              <a:gd name="connsiteY13" fmla="*/ 1302488 h 2232837"/>
              <a:gd name="connsiteX14" fmla="*/ 5180231 w 5180231"/>
              <a:gd name="connsiteY14" fmla="*/ 1860698 h 2232837"/>
              <a:gd name="connsiteX15" fmla="*/ 5180231 w 5180231"/>
              <a:gd name="connsiteY15" fmla="*/ 1860690 h 2232837"/>
              <a:gd name="connsiteX16" fmla="*/ 4808084 w 5180231"/>
              <a:gd name="connsiteY16" fmla="*/ 2232837 h 2232837"/>
              <a:gd name="connsiteX17" fmla="*/ 4316859 w 5180231"/>
              <a:gd name="connsiteY17" fmla="*/ 2232837 h 2232837"/>
              <a:gd name="connsiteX18" fmla="*/ 4328290 w 5180231"/>
              <a:gd name="connsiteY18" fmla="*/ 2615858 h 2232837"/>
              <a:gd name="connsiteX19" fmla="*/ 3714240 w 5180231"/>
              <a:gd name="connsiteY19" fmla="*/ 2435838 h 2232837"/>
              <a:gd name="connsiteX20" fmla="*/ 3021801 w 5180231"/>
              <a:gd name="connsiteY20" fmla="*/ 2232837 h 2232837"/>
              <a:gd name="connsiteX21" fmla="*/ 2306394 w 5180231"/>
              <a:gd name="connsiteY21" fmla="*/ 2232837 h 2232837"/>
              <a:gd name="connsiteX22" fmla="*/ 1670477 w 5180231"/>
              <a:gd name="connsiteY22" fmla="*/ 2232837 h 2232837"/>
              <a:gd name="connsiteX23" fmla="*/ 955071 w 5180231"/>
              <a:gd name="connsiteY23" fmla="*/ 2232837 h 2232837"/>
              <a:gd name="connsiteX24" fmla="*/ 372147 w 5180231"/>
              <a:gd name="connsiteY24" fmla="*/ 2232837 h 2232837"/>
              <a:gd name="connsiteX25" fmla="*/ 0 w 5180231"/>
              <a:gd name="connsiteY25" fmla="*/ 1860690 h 2232837"/>
              <a:gd name="connsiteX26" fmla="*/ 0 w 5180231"/>
              <a:gd name="connsiteY26" fmla="*/ 1860698 h 2232837"/>
              <a:gd name="connsiteX27" fmla="*/ 0 w 5180231"/>
              <a:gd name="connsiteY27" fmla="*/ 1302488 h 2232837"/>
              <a:gd name="connsiteX28" fmla="*/ 0 w 5180231"/>
              <a:gd name="connsiteY28" fmla="*/ 1302488 h 2232837"/>
              <a:gd name="connsiteX29" fmla="*/ 0 w 5180231"/>
              <a:gd name="connsiteY29" fmla="*/ 837318 h 2232837"/>
              <a:gd name="connsiteX30" fmla="*/ 0 w 5180231"/>
              <a:gd name="connsiteY30" fmla="*/ 372147 h 223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80231" h="2232837" fill="none" extrusionOk="0">
                <a:moveTo>
                  <a:pt x="0" y="372147"/>
                </a:moveTo>
                <a:cubicBezTo>
                  <a:pt x="31317" y="166501"/>
                  <a:pt x="174162" y="2955"/>
                  <a:pt x="372147" y="0"/>
                </a:cubicBezTo>
                <a:cubicBezTo>
                  <a:pt x="499160" y="-3530"/>
                  <a:pt x="805426" y="28209"/>
                  <a:pt x="981567" y="0"/>
                </a:cubicBezTo>
                <a:cubicBezTo>
                  <a:pt x="1157708" y="-28209"/>
                  <a:pt x="1418191" y="18538"/>
                  <a:pt x="1643981" y="0"/>
                </a:cubicBezTo>
                <a:cubicBezTo>
                  <a:pt x="1869771" y="-18538"/>
                  <a:pt x="2155739" y="-14039"/>
                  <a:pt x="2359388" y="0"/>
                </a:cubicBezTo>
                <a:cubicBezTo>
                  <a:pt x="2563037" y="14039"/>
                  <a:pt x="2780615" y="14324"/>
                  <a:pt x="3021801" y="0"/>
                </a:cubicBezTo>
                <a:lnTo>
                  <a:pt x="3021801" y="0"/>
                </a:lnTo>
                <a:cubicBezTo>
                  <a:pt x="3186289" y="22325"/>
                  <a:pt x="3414946" y="-17096"/>
                  <a:pt x="3669330" y="0"/>
                </a:cubicBezTo>
                <a:cubicBezTo>
                  <a:pt x="3923714" y="17096"/>
                  <a:pt x="4009660" y="3016"/>
                  <a:pt x="4316859" y="0"/>
                </a:cubicBezTo>
                <a:cubicBezTo>
                  <a:pt x="4551388" y="-22742"/>
                  <a:pt x="4579754" y="17352"/>
                  <a:pt x="4808084" y="0"/>
                </a:cubicBezTo>
                <a:cubicBezTo>
                  <a:pt x="5038213" y="41226"/>
                  <a:pt x="5191795" y="133887"/>
                  <a:pt x="5180231" y="372147"/>
                </a:cubicBezTo>
                <a:cubicBezTo>
                  <a:pt x="5166589" y="490190"/>
                  <a:pt x="5177329" y="699185"/>
                  <a:pt x="5180231" y="846621"/>
                </a:cubicBezTo>
                <a:cubicBezTo>
                  <a:pt x="5183133" y="994057"/>
                  <a:pt x="5192186" y="1171867"/>
                  <a:pt x="5180231" y="1302488"/>
                </a:cubicBezTo>
                <a:lnTo>
                  <a:pt x="5180231" y="1302488"/>
                </a:lnTo>
                <a:cubicBezTo>
                  <a:pt x="5206523" y="1494691"/>
                  <a:pt x="5193941" y="1675324"/>
                  <a:pt x="5180231" y="1860698"/>
                </a:cubicBezTo>
                <a:lnTo>
                  <a:pt x="5180231" y="1860690"/>
                </a:lnTo>
                <a:cubicBezTo>
                  <a:pt x="5217624" y="2051314"/>
                  <a:pt x="5011362" y="2228190"/>
                  <a:pt x="4808084" y="2232837"/>
                </a:cubicBezTo>
                <a:cubicBezTo>
                  <a:pt x="4632871" y="2210934"/>
                  <a:pt x="4501566" y="2230222"/>
                  <a:pt x="4316859" y="2232837"/>
                </a:cubicBezTo>
                <a:cubicBezTo>
                  <a:pt x="4316016" y="2314007"/>
                  <a:pt x="4310173" y="2461215"/>
                  <a:pt x="4328290" y="2615858"/>
                </a:cubicBezTo>
                <a:cubicBezTo>
                  <a:pt x="4063725" y="2538069"/>
                  <a:pt x="3946558" y="2482160"/>
                  <a:pt x="3714240" y="2435838"/>
                </a:cubicBezTo>
                <a:cubicBezTo>
                  <a:pt x="3481922" y="2389517"/>
                  <a:pt x="3204528" y="2281297"/>
                  <a:pt x="3021801" y="2232837"/>
                </a:cubicBezTo>
                <a:cubicBezTo>
                  <a:pt x="2868527" y="2242217"/>
                  <a:pt x="2526605" y="2224019"/>
                  <a:pt x="2306394" y="2232837"/>
                </a:cubicBezTo>
                <a:cubicBezTo>
                  <a:pt x="2086183" y="2241655"/>
                  <a:pt x="1873295" y="2236560"/>
                  <a:pt x="1670477" y="2232837"/>
                </a:cubicBezTo>
                <a:cubicBezTo>
                  <a:pt x="1467659" y="2229114"/>
                  <a:pt x="1228628" y="2248635"/>
                  <a:pt x="955071" y="2232837"/>
                </a:cubicBezTo>
                <a:cubicBezTo>
                  <a:pt x="681514" y="2217039"/>
                  <a:pt x="612694" y="2235496"/>
                  <a:pt x="372147" y="2232837"/>
                </a:cubicBezTo>
                <a:cubicBezTo>
                  <a:pt x="201282" y="2209927"/>
                  <a:pt x="16708" y="2093417"/>
                  <a:pt x="0" y="1860690"/>
                </a:cubicBezTo>
                <a:lnTo>
                  <a:pt x="0" y="1860698"/>
                </a:lnTo>
                <a:cubicBezTo>
                  <a:pt x="26341" y="1674998"/>
                  <a:pt x="12721" y="1478137"/>
                  <a:pt x="0" y="1302488"/>
                </a:cubicBezTo>
                <a:lnTo>
                  <a:pt x="0" y="1302488"/>
                </a:lnTo>
                <a:cubicBezTo>
                  <a:pt x="-3026" y="1092815"/>
                  <a:pt x="-19078" y="940215"/>
                  <a:pt x="0" y="837318"/>
                </a:cubicBezTo>
                <a:cubicBezTo>
                  <a:pt x="19078" y="734421"/>
                  <a:pt x="22596" y="537452"/>
                  <a:pt x="0" y="372147"/>
                </a:cubicBezTo>
                <a:close/>
              </a:path>
              <a:path w="5180231" h="2232837" stroke="0" extrusionOk="0">
                <a:moveTo>
                  <a:pt x="0" y="372147"/>
                </a:moveTo>
                <a:cubicBezTo>
                  <a:pt x="-17667" y="207914"/>
                  <a:pt x="128569" y="-9970"/>
                  <a:pt x="372147" y="0"/>
                </a:cubicBezTo>
                <a:cubicBezTo>
                  <a:pt x="659643" y="-10224"/>
                  <a:pt x="906400" y="29001"/>
                  <a:pt x="1087554" y="0"/>
                </a:cubicBezTo>
                <a:cubicBezTo>
                  <a:pt x="1268708" y="-29001"/>
                  <a:pt x="1479256" y="-9056"/>
                  <a:pt x="1696974" y="0"/>
                </a:cubicBezTo>
                <a:cubicBezTo>
                  <a:pt x="1914692" y="9056"/>
                  <a:pt x="2161626" y="-11519"/>
                  <a:pt x="2359388" y="0"/>
                </a:cubicBezTo>
                <a:cubicBezTo>
                  <a:pt x="2557150" y="11519"/>
                  <a:pt x="2766860" y="-28599"/>
                  <a:pt x="3021801" y="0"/>
                </a:cubicBezTo>
                <a:lnTo>
                  <a:pt x="3021801" y="0"/>
                </a:lnTo>
                <a:cubicBezTo>
                  <a:pt x="3176647" y="1814"/>
                  <a:pt x="3482207" y="-3453"/>
                  <a:pt x="3643429" y="0"/>
                </a:cubicBezTo>
                <a:cubicBezTo>
                  <a:pt x="3804651" y="3453"/>
                  <a:pt x="4036073" y="-7491"/>
                  <a:pt x="4316859" y="0"/>
                </a:cubicBezTo>
                <a:cubicBezTo>
                  <a:pt x="4458663" y="1032"/>
                  <a:pt x="4673742" y="22367"/>
                  <a:pt x="4808084" y="0"/>
                </a:cubicBezTo>
                <a:cubicBezTo>
                  <a:pt x="4968115" y="20590"/>
                  <a:pt x="5177020" y="143275"/>
                  <a:pt x="5180231" y="372147"/>
                </a:cubicBezTo>
                <a:cubicBezTo>
                  <a:pt x="5193673" y="480793"/>
                  <a:pt x="5177875" y="673575"/>
                  <a:pt x="5180231" y="809407"/>
                </a:cubicBezTo>
                <a:cubicBezTo>
                  <a:pt x="5182587" y="945239"/>
                  <a:pt x="5195409" y="1131462"/>
                  <a:pt x="5180231" y="1302488"/>
                </a:cubicBezTo>
                <a:lnTo>
                  <a:pt x="5180231" y="1302488"/>
                </a:lnTo>
                <a:cubicBezTo>
                  <a:pt x="5167464" y="1455891"/>
                  <a:pt x="5158486" y="1618865"/>
                  <a:pt x="5180231" y="1860698"/>
                </a:cubicBezTo>
                <a:lnTo>
                  <a:pt x="5180231" y="1860690"/>
                </a:lnTo>
                <a:cubicBezTo>
                  <a:pt x="5180459" y="2054361"/>
                  <a:pt x="5028259" y="2199971"/>
                  <a:pt x="4808084" y="2232837"/>
                </a:cubicBezTo>
                <a:cubicBezTo>
                  <a:pt x="4689525" y="2220138"/>
                  <a:pt x="4421733" y="2253948"/>
                  <a:pt x="4316859" y="2232837"/>
                </a:cubicBezTo>
                <a:cubicBezTo>
                  <a:pt x="4333725" y="2321212"/>
                  <a:pt x="4330780" y="2527007"/>
                  <a:pt x="4328290" y="2615858"/>
                </a:cubicBezTo>
                <a:cubicBezTo>
                  <a:pt x="4087459" y="2553955"/>
                  <a:pt x="3859475" y="2475410"/>
                  <a:pt x="3688110" y="2428178"/>
                </a:cubicBezTo>
                <a:cubicBezTo>
                  <a:pt x="3516745" y="2380946"/>
                  <a:pt x="3354535" y="2321388"/>
                  <a:pt x="3021801" y="2232837"/>
                </a:cubicBezTo>
                <a:cubicBezTo>
                  <a:pt x="2867631" y="2266415"/>
                  <a:pt x="2672561" y="2251769"/>
                  <a:pt x="2332891" y="2232837"/>
                </a:cubicBezTo>
                <a:cubicBezTo>
                  <a:pt x="1993221" y="2213906"/>
                  <a:pt x="1951162" y="2236571"/>
                  <a:pt x="1749967" y="2232837"/>
                </a:cubicBezTo>
                <a:cubicBezTo>
                  <a:pt x="1548772" y="2229103"/>
                  <a:pt x="1296018" y="2235625"/>
                  <a:pt x="1167043" y="2232837"/>
                </a:cubicBezTo>
                <a:cubicBezTo>
                  <a:pt x="1038068" y="2230049"/>
                  <a:pt x="730903" y="2225547"/>
                  <a:pt x="372147" y="2232837"/>
                </a:cubicBezTo>
                <a:cubicBezTo>
                  <a:pt x="190959" y="2220243"/>
                  <a:pt x="27544" y="2029515"/>
                  <a:pt x="0" y="1860690"/>
                </a:cubicBezTo>
                <a:lnTo>
                  <a:pt x="0" y="1860698"/>
                </a:lnTo>
                <a:cubicBezTo>
                  <a:pt x="13102" y="1642758"/>
                  <a:pt x="-13577" y="1541415"/>
                  <a:pt x="0" y="1302488"/>
                </a:cubicBezTo>
                <a:lnTo>
                  <a:pt x="0" y="1302488"/>
                </a:lnTo>
                <a:cubicBezTo>
                  <a:pt x="-2316" y="1134756"/>
                  <a:pt x="-11635" y="1002739"/>
                  <a:pt x="0" y="828014"/>
                </a:cubicBezTo>
                <a:cubicBezTo>
                  <a:pt x="11635" y="653289"/>
                  <a:pt x="19566" y="508452"/>
                  <a:pt x="0" y="372147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583348">
                  <a:prstGeom prst="wedgeRoundRectCallout">
                    <a:avLst>
                      <a:gd name="adj1" fmla="val 33554"/>
                      <a:gd name="adj2" fmla="val 671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</a:rPr>
              <a:t>Để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biết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mỗi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của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mặt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bàn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hình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vuông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dài</a:t>
            </a:r>
            <a:r>
              <a:rPr lang="en-US" sz="3000" b="1" dirty="0">
                <a:solidFill>
                  <a:schemeClr val="tx1"/>
                </a:solidFill>
              </a:rPr>
              <a:t> bao </a:t>
            </a:r>
            <a:r>
              <a:rPr lang="en-US" sz="3000" b="1" dirty="0" err="1">
                <a:solidFill>
                  <a:schemeClr val="tx1"/>
                </a:solidFill>
              </a:rPr>
              <a:t>nhiêu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em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sẽ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đo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như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thế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nào</a:t>
            </a:r>
            <a:r>
              <a:rPr lang="en-US" sz="3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B6792D-2898-5D0C-C71A-C8C45F26A19D}"/>
              </a:ext>
            </a:extLst>
          </p:cNvPr>
          <p:cNvSpPr/>
          <p:nvPr/>
        </p:nvSpPr>
        <p:spPr>
          <a:xfrm>
            <a:off x="2584174" y="3282078"/>
            <a:ext cx="4271096" cy="1857300"/>
          </a:xfrm>
          <a:custGeom>
            <a:avLst/>
            <a:gdLst>
              <a:gd name="connsiteX0" fmla="*/ 0 w 4271096"/>
              <a:gd name="connsiteY0" fmla="*/ 190206 h 1857300"/>
              <a:gd name="connsiteX1" fmla="*/ 190206 w 4271096"/>
              <a:gd name="connsiteY1" fmla="*/ 0 h 1857300"/>
              <a:gd name="connsiteX2" fmla="*/ 799746 w 4271096"/>
              <a:gd name="connsiteY2" fmla="*/ 0 h 1857300"/>
              <a:gd name="connsiteX3" fmla="*/ 1487101 w 4271096"/>
              <a:gd name="connsiteY3" fmla="*/ 0 h 1857300"/>
              <a:gd name="connsiteX4" fmla="*/ 2018827 w 4271096"/>
              <a:gd name="connsiteY4" fmla="*/ 0 h 1857300"/>
              <a:gd name="connsiteX5" fmla="*/ 2550554 w 4271096"/>
              <a:gd name="connsiteY5" fmla="*/ 0 h 1857300"/>
              <a:gd name="connsiteX6" fmla="*/ 3237908 w 4271096"/>
              <a:gd name="connsiteY6" fmla="*/ 0 h 1857300"/>
              <a:gd name="connsiteX7" fmla="*/ 4080890 w 4271096"/>
              <a:gd name="connsiteY7" fmla="*/ 0 h 1857300"/>
              <a:gd name="connsiteX8" fmla="*/ 4271096 w 4271096"/>
              <a:gd name="connsiteY8" fmla="*/ 190206 h 1857300"/>
              <a:gd name="connsiteX9" fmla="*/ 4271096 w 4271096"/>
              <a:gd name="connsiteY9" fmla="*/ 638195 h 1857300"/>
              <a:gd name="connsiteX10" fmla="*/ 4271096 w 4271096"/>
              <a:gd name="connsiteY10" fmla="*/ 1100954 h 1857300"/>
              <a:gd name="connsiteX11" fmla="*/ 4271096 w 4271096"/>
              <a:gd name="connsiteY11" fmla="*/ 1667094 h 1857300"/>
              <a:gd name="connsiteX12" fmla="*/ 4080890 w 4271096"/>
              <a:gd name="connsiteY12" fmla="*/ 1857300 h 1857300"/>
              <a:gd name="connsiteX13" fmla="*/ 3549163 w 4271096"/>
              <a:gd name="connsiteY13" fmla="*/ 1857300 h 1857300"/>
              <a:gd name="connsiteX14" fmla="*/ 3017436 w 4271096"/>
              <a:gd name="connsiteY14" fmla="*/ 1857300 h 1857300"/>
              <a:gd name="connsiteX15" fmla="*/ 2485710 w 4271096"/>
              <a:gd name="connsiteY15" fmla="*/ 1857300 h 1857300"/>
              <a:gd name="connsiteX16" fmla="*/ 1837262 w 4271096"/>
              <a:gd name="connsiteY16" fmla="*/ 1857300 h 1857300"/>
              <a:gd name="connsiteX17" fmla="*/ 1188815 w 4271096"/>
              <a:gd name="connsiteY17" fmla="*/ 1857300 h 1857300"/>
              <a:gd name="connsiteX18" fmla="*/ 190206 w 4271096"/>
              <a:gd name="connsiteY18" fmla="*/ 1857300 h 1857300"/>
              <a:gd name="connsiteX19" fmla="*/ 0 w 4271096"/>
              <a:gd name="connsiteY19" fmla="*/ 1667094 h 1857300"/>
              <a:gd name="connsiteX20" fmla="*/ 0 w 4271096"/>
              <a:gd name="connsiteY20" fmla="*/ 1204336 h 1857300"/>
              <a:gd name="connsiteX21" fmla="*/ 0 w 4271096"/>
              <a:gd name="connsiteY21" fmla="*/ 682502 h 1857300"/>
              <a:gd name="connsiteX22" fmla="*/ 0 w 4271096"/>
              <a:gd name="connsiteY22" fmla="*/ 190206 h 18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71096" h="1857300" fill="none" extrusionOk="0">
                <a:moveTo>
                  <a:pt x="0" y="190206"/>
                </a:moveTo>
                <a:cubicBezTo>
                  <a:pt x="-2411" y="78965"/>
                  <a:pt x="87762" y="-17381"/>
                  <a:pt x="190206" y="0"/>
                </a:cubicBezTo>
                <a:cubicBezTo>
                  <a:pt x="364708" y="-11406"/>
                  <a:pt x="572752" y="5711"/>
                  <a:pt x="799746" y="0"/>
                </a:cubicBezTo>
                <a:cubicBezTo>
                  <a:pt x="1026740" y="-5711"/>
                  <a:pt x="1186642" y="-2183"/>
                  <a:pt x="1487101" y="0"/>
                </a:cubicBezTo>
                <a:cubicBezTo>
                  <a:pt x="1787560" y="2183"/>
                  <a:pt x="1890451" y="-1789"/>
                  <a:pt x="2018827" y="0"/>
                </a:cubicBezTo>
                <a:cubicBezTo>
                  <a:pt x="2147203" y="1789"/>
                  <a:pt x="2288283" y="3281"/>
                  <a:pt x="2550554" y="0"/>
                </a:cubicBezTo>
                <a:cubicBezTo>
                  <a:pt x="2812825" y="-3281"/>
                  <a:pt x="3078683" y="6507"/>
                  <a:pt x="3237908" y="0"/>
                </a:cubicBezTo>
                <a:cubicBezTo>
                  <a:pt x="3397133" y="-6507"/>
                  <a:pt x="3741461" y="-41041"/>
                  <a:pt x="4080890" y="0"/>
                </a:cubicBezTo>
                <a:cubicBezTo>
                  <a:pt x="4170372" y="1133"/>
                  <a:pt x="4294318" y="74613"/>
                  <a:pt x="4271096" y="190206"/>
                </a:cubicBezTo>
                <a:cubicBezTo>
                  <a:pt x="4252887" y="305872"/>
                  <a:pt x="4285830" y="451795"/>
                  <a:pt x="4271096" y="638195"/>
                </a:cubicBezTo>
                <a:cubicBezTo>
                  <a:pt x="4256362" y="824595"/>
                  <a:pt x="4292597" y="997456"/>
                  <a:pt x="4271096" y="1100954"/>
                </a:cubicBezTo>
                <a:cubicBezTo>
                  <a:pt x="4249595" y="1204452"/>
                  <a:pt x="4243763" y="1496810"/>
                  <a:pt x="4271096" y="1667094"/>
                </a:cubicBezTo>
                <a:cubicBezTo>
                  <a:pt x="4266886" y="1758090"/>
                  <a:pt x="4205346" y="1851723"/>
                  <a:pt x="4080890" y="1857300"/>
                </a:cubicBezTo>
                <a:cubicBezTo>
                  <a:pt x="3912351" y="1844544"/>
                  <a:pt x="3769044" y="1842544"/>
                  <a:pt x="3549163" y="1857300"/>
                </a:cubicBezTo>
                <a:cubicBezTo>
                  <a:pt x="3329282" y="1872056"/>
                  <a:pt x="3141938" y="1830845"/>
                  <a:pt x="3017436" y="1857300"/>
                </a:cubicBezTo>
                <a:cubicBezTo>
                  <a:pt x="2892934" y="1883755"/>
                  <a:pt x="2660878" y="1871693"/>
                  <a:pt x="2485710" y="1857300"/>
                </a:cubicBezTo>
                <a:cubicBezTo>
                  <a:pt x="2310542" y="1842907"/>
                  <a:pt x="2130540" y="1846550"/>
                  <a:pt x="1837262" y="1857300"/>
                </a:cubicBezTo>
                <a:cubicBezTo>
                  <a:pt x="1543984" y="1868050"/>
                  <a:pt x="1491392" y="1825107"/>
                  <a:pt x="1188815" y="1857300"/>
                </a:cubicBezTo>
                <a:cubicBezTo>
                  <a:pt x="886238" y="1889493"/>
                  <a:pt x="590013" y="1826563"/>
                  <a:pt x="190206" y="1857300"/>
                </a:cubicBezTo>
                <a:cubicBezTo>
                  <a:pt x="94819" y="1875229"/>
                  <a:pt x="21143" y="1769365"/>
                  <a:pt x="0" y="1667094"/>
                </a:cubicBezTo>
                <a:cubicBezTo>
                  <a:pt x="14426" y="1538487"/>
                  <a:pt x="-9754" y="1368054"/>
                  <a:pt x="0" y="1204336"/>
                </a:cubicBezTo>
                <a:cubicBezTo>
                  <a:pt x="9754" y="1040618"/>
                  <a:pt x="-18227" y="863648"/>
                  <a:pt x="0" y="682502"/>
                </a:cubicBezTo>
                <a:cubicBezTo>
                  <a:pt x="18227" y="501356"/>
                  <a:pt x="9007" y="424714"/>
                  <a:pt x="0" y="190206"/>
                </a:cubicBezTo>
                <a:close/>
              </a:path>
              <a:path w="4271096" h="1857300" stroke="0" extrusionOk="0">
                <a:moveTo>
                  <a:pt x="0" y="190206"/>
                </a:moveTo>
                <a:cubicBezTo>
                  <a:pt x="-7834" y="98290"/>
                  <a:pt x="72139" y="-13349"/>
                  <a:pt x="190206" y="0"/>
                </a:cubicBezTo>
                <a:cubicBezTo>
                  <a:pt x="471977" y="-656"/>
                  <a:pt x="479336" y="8657"/>
                  <a:pt x="760840" y="0"/>
                </a:cubicBezTo>
                <a:cubicBezTo>
                  <a:pt x="1042344" y="-8657"/>
                  <a:pt x="1148329" y="18106"/>
                  <a:pt x="1331473" y="0"/>
                </a:cubicBezTo>
                <a:cubicBezTo>
                  <a:pt x="1514617" y="-18106"/>
                  <a:pt x="1683814" y="-29679"/>
                  <a:pt x="1979921" y="0"/>
                </a:cubicBezTo>
                <a:cubicBezTo>
                  <a:pt x="2276028" y="29679"/>
                  <a:pt x="2405728" y="-27134"/>
                  <a:pt x="2550554" y="0"/>
                </a:cubicBezTo>
                <a:cubicBezTo>
                  <a:pt x="2695380" y="27134"/>
                  <a:pt x="2931698" y="-33884"/>
                  <a:pt x="3276815" y="0"/>
                </a:cubicBezTo>
                <a:cubicBezTo>
                  <a:pt x="3621932" y="33884"/>
                  <a:pt x="3865613" y="5336"/>
                  <a:pt x="4080890" y="0"/>
                </a:cubicBezTo>
                <a:cubicBezTo>
                  <a:pt x="4187365" y="2150"/>
                  <a:pt x="4274235" y="81524"/>
                  <a:pt x="4271096" y="190206"/>
                </a:cubicBezTo>
                <a:cubicBezTo>
                  <a:pt x="4254243" y="431794"/>
                  <a:pt x="4289239" y="495495"/>
                  <a:pt x="4271096" y="697271"/>
                </a:cubicBezTo>
                <a:cubicBezTo>
                  <a:pt x="4252953" y="899048"/>
                  <a:pt x="4283028" y="994850"/>
                  <a:pt x="4271096" y="1145260"/>
                </a:cubicBezTo>
                <a:cubicBezTo>
                  <a:pt x="4259164" y="1295670"/>
                  <a:pt x="4257108" y="1504217"/>
                  <a:pt x="4271096" y="1667094"/>
                </a:cubicBezTo>
                <a:cubicBezTo>
                  <a:pt x="4274281" y="1769950"/>
                  <a:pt x="4162670" y="1860711"/>
                  <a:pt x="4080890" y="1857300"/>
                </a:cubicBezTo>
                <a:cubicBezTo>
                  <a:pt x="3737374" y="1874237"/>
                  <a:pt x="3617670" y="1892844"/>
                  <a:pt x="3354629" y="1857300"/>
                </a:cubicBezTo>
                <a:cubicBezTo>
                  <a:pt x="3091588" y="1821756"/>
                  <a:pt x="2959562" y="1880771"/>
                  <a:pt x="2745088" y="1857300"/>
                </a:cubicBezTo>
                <a:cubicBezTo>
                  <a:pt x="2530614" y="1833829"/>
                  <a:pt x="2274298" y="1851258"/>
                  <a:pt x="2018827" y="1857300"/>
                </a:cubicBezTo>
                <a:cubicBezTo>
                  <a:pt x="1763356" y="1863342"/>
                  <a:pt x="1479603" y="1849498"/>
                  <a:pt x="1331473" y="1857300"/>
                </a:cubicBezTo>
                <a:cubicBezTo>
                  <a:pt x="1183343" y="1865102"/>
                  <a:pt x="441461" y="1830446"/>
                  <a:pt x="190206" y="1857300"/>
                </a:cubicBezTo>
                <a:cubicBezTo>
                  <a:pt x="70375" y="1858656"/>
                  <a:pt x="4768" y="1765475"/>
                  <a:pt x="0" y="1667094"/>
                </a:cubicBezTo>
                <a:cubicBezTo>
                  <a:pt x="6230" y="1477184"/>
                  <a:pt x="12494" y="1412223"/>
                  <a:pt x="0" y="1219105"/>
                </a:cubicBezTo>
                <a:cubicBezTo>
                  <a:pt x="-12494" y="1025987"/>
                  <a:pt x="-5534" y="876961"/>
                  <a:pt x="0" y="697271"/>
                </a:cubicBezTo>
                <a:cubicBezTo>
                  <a:pt x="5534" y="517581"/>
                  <a:pt x="19174" y="368889"/>
                  <a:pt x="0" y="190206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939341733">
                  <a:prstGeom prst="roundRect">
                    <a:avLst>
                      <a:gd name="adj" fmla="val 1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Em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chỉ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cần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đo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một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của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mặt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bàn</a:t>
            </a:r>
            <a:r>
              <a:rPr lang="en-US" sz="3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0362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F2FB6-4834-30C2-DBDD-86C379F68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EF4B16-0C85-546E-9561-65A5AC750348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27F3F6E-34C3-25BE-F2C3-8D639937B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B0860-696E-689D-937B-A29DE063F8FC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73A29-F1F7-6107-A8B9-0EB076AB194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C1646-CE78-E757-4FD5-2D013A75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962291-9052-EE4A-47E3-5874D34E8774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14A2FF-09B9-4091-B152-81AAE801D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9285C6-C9FD-0E77-AC25-A3673023B84B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495BFF-1EEF-10DB-5F4F-D620C894B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2753B3-9FA4-7E8B-1737-CDDA16653A65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1A1A26-A17D-312B-354A-E7043A2F6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76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9" grpId="0" uiExpand="1" build="p"/>
      <p:bldP spid="21" grpId="0" uiExpand="1" build="p"/>
      <p:bldP spid="2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BF5982-B780-B1FE-146F-F5F562D62B63}"/>
              </a:ext>
            </a:extLst>
          </p:cNvPr>
          <p:cNvGrpSpPr/>
          <p:nvPr/>
        </p:nvGrpSpPr>
        <p:grpSpPr>
          <a:xfrm>
            <a:off x="1843483" y="1330036"/>
            <a:ext cx="8063387" cy="5640070"/>
            <a:chOff x="4149463" y="8204395"/>
            <a:chExt cx="7193902" cy="56400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99ECC8-F21F-EA6A-2F15-90620DBEF451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330200">
                    <a:solidFill>
                      <a:srgbClr val="CCFFFF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4EDB13-8749-5F15-1CA4-9FBC54998DE6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954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F7719DE-CE37-FD62-12EE-61540D43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7641" y="3022924"/>
            <a:ext cx="2873760" cy="373982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20BF83-DB90-F90D-FCAE-16C18DC3F5A4}"/>
              </a:ext>
            </a:extLst>
          </p:cNvPr>
          <p:cNvGrpSpPr/>
          <p:nvPr/>
        </p:nvGrpSpPr>
        <p:grpSpPr>
          <a:xfrm>
            <a:off x="337706" y="451556"/>
            <a:ext cx="8323118" cy="1862048"/>
            <a:chOff x="1148197" y="3797429"/>
            <a:chExt cx="8323118" cy="18620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C820DE-8F4B-308E-9CF5-0B659657ED4F}"/>
                </a:ext>
              </a:extLst>
            </p:cNvPr>
            <p:cNvSpPr txBox="1"/>
            <p:nvPr/>
          </p:nvSpPr>
          <p:spPr>
            <a:xfrm>
              <a:off x="1148197" y="3797429"/>
              <a:ext cx="832311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54000">
                    <a:solidFill>
                      <a:schemeClr val="bg1"/>
                    </a:solidFill>
                  </a:ln>
                  <a:solidFill>
                    <a:srgbClr val="CCFFCC"/>
                  </a:solidFill>
                  <a:latin typeface="SVN-Poky's" panose="020B0606040200020203" pitchFamily="34" charset="0"/>
                </a:rPr>
                <a:t>KHỞI ĐỘNG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B3F6E9-E0FD-CCC5-CC14-1955285DC771}"/>
                </a:ext>
              </a:extLst>
            </p:cNvPr>
            <p:cNvSpPr txBox="1"/>
            <p:nvPr/>
          </p:nvSpPr>
          <p:spPr>
            <a:xfrm>
              <a:off x="1148197" y="3797429"/>
              <a:ext cx="832311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rgbClr val="002060"/>
                    </a:solidFill>
                  </a:ln>
                  <a:solidFill>
                    <a:srgbClr val="CCFFCC"/>
                  </a:solidFill>
                  <a:latin typeface="SVN-Poky's" panose="020B0606040200020203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04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99356B31-C797-DBC0-1255-415B3AFFE636}"/>
              </a:ext>
            </a:extLst>
          </p:cNvPr>
          <p:cNvGrpSpPr/>
          <p:nvPr/>
        </p:nvGrpSpPr>
        <p:grpSpPr>
          <a:xfrm>
            <a:off x="594615" y="1056744"/>
            <a:ext cx="4280542" cy="1395006"/>
            <a:chOff x="3666356" y="4573200"/>
            <a:chExt cx="4280542" cy="1395006"/>
          </a:xfrm>
        </p:grpSpPr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DD1314B3-65B3-9929-0DF1-5EF0E0C93F2D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6" name="TextBox 67">
              <a:extLst>
                <a:ext uri="{FF2B5EF4-FFF2-40B4-BE49-F238E27FC236}">
                  <a16:creationId xmlns:a16="http://schemas.microsoft.com/office/drawing/2014/main" id="{2D7B0400-79E5-4E69-D88B-939DD08E7EC8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3554D4-8C84-1763-CD8E-B0D087DA80D0}"/>
              </a:ext>
            </a:extLst>
          </p:cNvPr>
          <p:cNvGrpSpPr/>
          <p:nvPr/>
        </p:nvGrpSpPr>
        <p:grpSpPr>
          <a:xfrm>
            <a:off x="6453885" y="28045"/>
            <a:ext cx="5143500" cy="2580088"/>
            <a:chOff x="6453885" y="28045"/>
            <a:chExt cx="5143500" cy="25800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65BC98-96C3-44B6-EDCD-AA10E58A7A89}"/>
                </a:ext>
              </a:extLst>
            </p:cNvPr>
            <p:cNvSpPr txBox="1"/>
            <p:nvPr/>
          </p:nvSpPr>
          <p:spPr>
            <a:xfrm>
              <a:off x="6453885" y="28045"/>
              <a:ext cx="5143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n w="177800">
                    <a:solidFill>
                      <a:schemeClr val="bg1"/>
                    </a:solidFill>
                  </a:ln>
                  <a:latin typeface="UTM Cookies" panose="02040603050506020204" pitchFamily="18" charset="0"/>
                </a:rPr>
                <a:t>AI TINH </a:t>
              </a:r>
            </a:p>
            <a:p>
              <a:pPr algn="ctr"/>
              <a:r>
                <a:rPr lang="en-US" sz="8000" dirty="0">
                  <a:ln w="177800">
                    <a:solidFill>
                      <a:schemeClr val="bg1"/>
                    </a:solidFill>
                  </a:ln>
                  <a:latin typeface="UTM Cookies" panose="02040603050506020204" pitchFamily="18" charset="0"/>
                </a:rPr>
                <a:t>MẮT HƠN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4DA52B-E111-76A9-1B8B-78E10AB2C3AD}"/>
                </a:ext>
              </a:extLst>
            </p:cNvPr>
            <p:cNvSpPr txBox="1"/>
            <p:nvPr/>
          </p:nvSpPr>
          <p:spPr>
            <a:xfrm>
              <a:off x="6453885" y="53588"/>
              <a:ext cx="5143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Cookies" panose="02040603050506020204" pitchFamily="18" charset="0"/>
                </a:rPr>
                <a:t>AI TINH </a:t>
              </a:r>
            </a:p>
            <a:p>
              <a:pPr algn="ctr"/>
              <a:r>
                <a:rPr lang="en-US" sz="8000" dirty="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Cookies" panose="02040603050506020204" pitchFamily="18" charset="0"/>
                </a:rPr>
                <a:t>MẮT HƠN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139F808-8ACC-891B-D3D6-8CACCB013C23}"/>
              </a:ext>
            </a:extLst>
          </p:cNvPr>
          <p:cNvSpPr txBox="1"/>
          <p:nvPr/>
        </p:nvSpPr>
        <p:spPr>
          <a:xfrm>
            <a:off x="3135721" y="2917125"/>
            <a:ext cx="84616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ảnh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chọn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ảnh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vuông</a:t>
            </a:r>
            <a:r>
              <a:rPr lang="en-US" sz="4000" dirty="0"/>
              <a:t>.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đáp</a:t>
            </a:r>
            <a:r>
              <a:rPr lang="en-US" sz="4000" dirty="0"/>
              <a:t> </a:t>
            </a:r>
            <a:r>
              <a:rPr lang="en-US" sz="4000" dirty="0" err="1"/>
              <a:t>án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bảng</a:t>
            </a:r>
            <a:r>
              <a:rPr lang="en-US" sz="4000" dirty="0"/>
              <a:t> con.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chọn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nhanh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giành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thắng</a:t>
            </a:r>
            <a:r>
              <a:rPr lang="en-US" sz="4000" dirty="0"/>
              <a:t>.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AE5DE33-998F-B480-1287-F716AE509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3" y="2845015"/>
            <a:ext cx="2677088" cy="31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23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7D5680-9A05-0B40-3CDA-F616D71E74A4}"/>
              </a:ext>
            </a:extLst>
          </p:cNvPr>
          <p:cNvGrpSpPr/>
          <p:nvPr/>
        </p:nvGrpSpPr>
        <p:grpSpPr>
          <a:xfrm>
            <a:off x="515415" y="2558831"/>
            <a:ext cx="11040100" cy="3043318"/>
            <a:chOff x="515415" y="2558831"/>
            <a:chExt cx="11040100" cy="3043318"/>
          </a:xfrm>
        </p:grpSpPr>
        <p:pic>
          <p:nvPicPr>
            <p:cNvPr id="11" name="Picture 1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8DCC58F-6F4F-6608-1BCA-BFC77DED3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772" y="2558831"/>
              <a:ext cx="1670372" cy="2235664"/>
            </a:xfrm>
            <a:prstGeom prst="rect">
              <a:avLst/>
            </a:prstGeom>
          </p:spPr>
        </p:pic>
        <p:pic>
          <p:nvPicPr>
            <p:cNvPr id="15" name="Picture 14" descr="A picture containing picture frame&#10;&#10;Description automatically generated">
              <a:extLst>
                <a:ext uri="{FF2B5EF4-FFF2-40B4-BE49-F238E27FC236}">
                  <a16:creationId xmlns:a16="http://schemas.microsoft.com/office/drawing/2014/main" id="{174F0BEA-5369-BC0C-EC57-6FAFF78C7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899" y="2578216"/>
              <a:ext cx="2349616" cy="2349616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F04A89B-8E39-867B-C0A1-1D9CB333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517" y="2657942"/>
              <a:ext cx="1965014" cy="1834014"/>
            </a:xfrm>
            <a:prstGeom prst="rect">
              <a:avLst/>
            </a:prstGeom>
          </p:spPr>
        </p:pic>
        <p:pic>
          <p:nvPicPr>
            <p:cNvPr id="19" name="Picture 18" descr="A black and white checkered surface&#10;&#10;Description automatically generated with low confidence">
              <a:extLst>
                <a:ext uri="{FF2B5EF4-FFF2-40B4-BE49-F238E27FC236}">
                  <a16:creationId xmlns:a16="http://schemas.microsoft.com/office/drawing/2014/main" id="{0EC93EC6-2BF4-8F08-3419-DFB06845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901" y="2742361"/>
              <a:ext cx="1850428" cy="1850428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5C37CA5-9D89-F54A-6FA7-87E36C1674B9}"/>
                </a:ext>
              </a:extLst>
            </p:cNvPr>
            <p:cNvGrpSpPr/>
            <p:nvPr/>
          </p:nvGrpSpPr>
          <p:grpSpPr>
            <a:xfrm>
              <a:off x="515415" y="2735879"/>
              <a:ext cx="1670372" cy="2854744"/>
              <a:chOff x="515415" y="2735879"/>
              <a:chExt cx="1670372" cy="2854744"/>
            </a:xfrm>
          </p:grpSpPr>
          <p:pic>
            <p:nvPicPr>
              <p:cNvPr id="21" name="Picture 20" descr="A picture containing brick, building material, box, wood&#10;&#10;Description automatically generated">
                <a:extLst>
                  <a:ext uri="{FF2B5EF4-FFF2-40B4-BE49-F238E27FC236}">
                    <a16:creationId xmlns:a16="http://schemas.microsoft.com/office/drawing/2014/main" id="{EB808F42-0AD7-DBCA-5A7E-C49142574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415" y="2735879"/>
                <a:ext cx="1670372" cy="1670372"/>
              </a:xfrm>
              <a:prstGeom prst="rect">
                <a:avLst/>
              </a:prstGeom>
            </p:spPr>
          </p:pic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23EC5D1-F94D-10C3-A093-0C6C37428CAD}"/>
                  </a:ext>
                </a:extLst>
              </p:cNvPr>
              <p:cNvSpPr/>
              <p:nvPr/>
            </p:nvSpPr>
            <p:spPr>
              <a:xfrm>
                <a:off x="515415" y="4987950"/>
                <a:ext cx="1574545" cy="602673"/>
              </a:xfrm>
              <a:custGeom>
                <a:avLst/>
                <a:gdLst>
                  <a:gd name="connsiteX0" fmla="*/ 0 w 1574545"/>
                  <a:gd name="connsiteY0" fmla="*/ 100448 h 602673"/>
                  <a:gd name="connsiteX1" fmla="*/ 100448 w 1574545"/>
                  <a:gd name="connsiteY1" fmla="*/ 0 h 602673"/>
                  <a:gd name="connsiteX2" fmla="*/ 746063 w 1574545"/>
                  <a:gd name="connsiteY2" fmla="*/ 0 h 602673"/>
                  <a:gd name="connsiteX3" fmla="*/ 1474097 w 1574545"/>
                  <a:gd name="connsiteY3" fmla="*/ 0 h 602673"/>
                  <a:gd name="connsiteX4" fmla="*/ 1574545 w 1574545"/>
                  <a:gd name="connsiteY4" fmla="*/ 100448 h 602673"/>
                  <a:gd name="connsiteX5" fmla="*/ 1574545 w 1574545"/>
                  <a:gd name="connsiteY5" fmla="*/ 502225 h 602673"/>
                  <a:gd name="connsiteX6" fmla="*/ 1474097 w 1574545"/>
                  <a:gd name="connsiteY6" fmla="*/ 602673 h 602673"/>
                  <a:gd name="connsiteX7" fmla="*/ 787273 w 1574545"/>
                  <a:gd name="connsiteY7" fmla="*/ 602673 h 602673"/>
                  <a:gd name="connsiteX8" fmla="*/ 100448 w 1574545"/>
                  <a:gd name="connsiteY8" fmla="*/ 602673 h 602673"/>
                  <a:gd name="connsiteX9" fmla="*/ 0 w 1574545"/>
                  <a:gd name="connsiteY9" fmla="*/ 502225 h 602673"/>
                  <a:gd name="connsiteX10" fmla="*/ 0 w 1574545"/>
                  <a:gd name="connsiteY10" fmla="*/ 100448 h 60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74545" h="602673" fill="none" extrusionOk="0">
                    <a:moveTo>
                      <a:pt x="0" y="100448"/>
                    </a:moveTo>
                    <a:cubicBezTo>
                      <a:pt x="5816" y="52491"/>
                      <a:pt x="51421" y="-204"/>
                      <a:pt x="100448" y="0"/>
                    </a:cubicBezTo>
                    <a:cubicBezTo>
                      <a:pt x="371623" y="4195"/>
                      <a:pt x="519001" y="15876"/>
                      <a:pt x="746063" y="0"/>
                    </a:cubicBezTo>
                    <a:cubicBezTo>
                      <a:pt x="973126" y="-15876"/>
                      <a:pt x="1152850" y="-1500"/>
                      <a:pt x="1474097" y="0"/>
                    </a:cubicBezTo>
                    <a:cubicBezTo>
                      <a:pt x="1532548" y="-1681"/>
                      <a:pt x="1575706" y="46175"/>
                      <a:pt x="1574545" y="100448"/>
                    </a:cubicBezTo>
                    <a:cubicBezTo>
                      <a:pt x="1567128" y="208506"/>
                      <a:pt x="1562085" y="342677"/>
                      <a:pt x="1574545" y="502225"/>
                    </a:cubicBezTo>
                    <a:cubicBezTo>
                      <a:pt x="1577813" y="557615"/>
                      <a:pt x="1536764" y="608443"/>
                      <a:pt x="1474097" y="602673"/>
                    </a:cubicBezTo>
                    <a:cubicBezTo>
                      <a:pt x="1243402" y="619254"/>
                      <a:pt x="1122233" y="571352"/>
                      <a:pt x="787273" y="602673"/>
                    </a:cubicBezTo>
                    <a:cubicBezTo>
                      <a:pt x="452313" y="633994"/>
                      <a:pt x="407419" y="597221"/>
                      <a:pt x="100448" y="602673"/>
                    </a:cubicBezTo>
                    <a:cubicBezTo>
                      <a:pt x="42263" y="592205"/>
                      <a:pt x="-3283" y="549968"/>
                      <a:pt x="0" y="502225"/>
                    </a:cubicBezTo>
                    <a:cubicBezTo>
                      <a:pt x="-11191" y="328997"/>
                      <a:pt x="16712" y="195334"/>
                      <a:pt x="0" y="100448"/>
                    </a:cubicBezTo>
                    <a:close/>
                  </a:path>
                  <a:path w="1574545" h="602673" stroke="0" extrusionOk="0">
                    <a:moveTo>
                      <a:pt x="0" y="100448"/>
                    </a:moveTo>
                    <a:cubicBezTo>
                      <a:pt x="1427" y="52680"/>
                      <a:pt x="42287" y="-12933"/>
                      <a:pt x="100448" y="0"/>
                    </a:cubicBezTo>
                    <a:cubicBezTo>
                      <a:pt x="249335" y="-6897"/>
                      <a:pt x="440939" y="-15859"/>
                      <a:pt x="759800" y="0"/>
                    </a:cubicBezTo>
                    <a:cubicBezTo>
                      <a:pt x="1078661" y="15859"/>
                      <a:pt x="1297656" y="-24074"/>
                      <a:pt x="1474097" y="0"/>
                    </a:cubicBezTo>
                    <a:cubicBezTo>
                      <a:pt x="1528245" y="522"/>
                      <a:pt x="1582237" y="55618"/>
                      <a:pt x="1574545" y="100448"/>
                    </a:cubicBezTo>
                    <a:cubicBezTo>
                      <a:pt x="1561554" y="218047"/>
                      <a:pt x="1592441" y="339918"/>
                      <a:pt x="1574545" y="502225"/>
                    </a:cubicBezTo>
                    <a:cubicBezTo>
                      <a:pt x="1583939" y="549319"/>
                      <a:pt x="1532637" y="600293"/>
                      <a:pt x="1474097" y="602673"/>
                    </a:cubicBezTo>
                    <a:cubicBezTo>
                      <a:pt x="1291266" y="573552"/>
                      <a:pt x="989901" y="625240"/>
                      <a:pt x="828482" y="602673"/>
                    </a:cubicBezTo>
                    <a:cubicBezTo>
                      <a:pt x="667064" y="580106"/>
                      <a:pt x="346510" y="597892"/>
                      <a:pt x="100448" y="602673"/>
                    </a:cubicBezTo>
                    <a:cubicBezTo>
                      <a:pt x="49097" y="606642"/>
                      <a:pt x="-11975" y="555607"/>
                      <a:pt x="0" y="502225"/>
                    </a:cubicBezTo>
                    <a:cubicBezTo>
                      <a:pt x="-14986" y="345919"/>
                      <a:pt x="8930" y="189853"/>
                      <a:pt x="0" y="100448"/>
                    </a:cubicBezTo>
                    <a:close/>
                  </a:path>
                </a:pathLst>
              </a:custGeom>
              <a:ln w="57150">
                <a:solidFill>
                  <a:srgbClr val="CC99FF"/>
                </a:solidFill>
                <a:extLst>
                  <a:ext uri="{C807C97D-BFC1-408E-A445-0C87EB9F89A2}">
                    <ask:lineSketchStyleProps xmlns:ask="http://schemas.microsoft.com/office/drawing/2018/sketchyshapes" sd="4052638433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/>
                  <a:t>Hình</a:t>
                </a:r>
                <a:r>
                  <a:rPr lang="en-US" sz="2800" dirty="0"/>
                  <a:t> 1</a:t>
                </a: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52ACEF6-28C5-4B01-34C3-E205C7AE9A18}"/>
                </a:ext>
              </a:extLst>
            </p:cNvPr>
            <p:cNvSpPr/>
            <p:nvPr/>
          </p:nvSpPr>
          <p:spPr>
            <a:xfrm>
              <a:off x="2676808" y="4979008"/>
              <a:ext cx="1574545" cy="602673"/>
            </a:xfrm>
            <a:custGeom>
              <a:avLst/>
              <a:gdLst>
                <a:gd name="connsiteX0" fmla="*/ 0 w 1574545"/>
                <a:gd name="connsiteY0" fmla="*/ 100448 h 602673"/>
                <a:gd name="connsiteX1" fmla="*/ 100448 w 1574545"/>
                <a:gd name="connsiteY1" fmla="*/ 0 h 602673"/>
                <a:gd name="connsiteX2" fmla="*/ 746063 w 1574545"/>
                <a:gd name="connsiteY2" fmla="*/ 0 h 602673"/>
                <a:gd name="connsiteX3" fmla="*/ 1474097 w 1574545"/>
                <a:gd name="connsiteY3" fmla="*/ 0 h 602673"/>
                <a:gd name="connsiteX4" fmla="*/ 1574545 w 1574545"/>
                <a:gd name="connsiteY4" fmla="*/ 100448 h 602673"/>
                <a:gd name="connsiteX5" fmla="*/ 1574545 w 1574545"/>
                <a:gd name="connsiteY5" fmla="*/ 502225 h 602673"/>
                <a:gd name="connsiteX6" fmla="*/ 1474097 w 1574545"/>
                <a:gd name="connsiteY6" fmla="*/ 602673 h 602673"/>
                <a:gd name="connsiteX7" fmla="*/ 787273 w 1574545"/>
                <a:gd name="connsiteY7" fmla="*/ 602673 h 602673"/>
                <a:gd name="connsiteX8" fmla="*/ 100448 w 1574545"/>
                <a:gd name="connsiteY8" fmla="*/ 602673 h 602673"/>
                <a:gd name="connsiteX9" fmla="*/ 0 w 1574545"/>
                <a:gd name="connsiteY9" fmla="*/ 502225 h 602673"/>
                <a:gd name="connsiteX10" fmla="*/ 0 w 1574545"/>
                <a:gd name="connsiteY10" fmla="*/ 100448 h 60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4545" h="602673" fill="none" extrusionOk="0">
                  <a:moveTo>
                    <a:pt x="0" y="100448"/>
                  </a:moveTo>
                  <a:cubicBezTo>
                    <a:pt x="5816" y="52491"/>
                    <a:pt x="51421" y="-204"/>
                    <a:pt x="100448" y="0"/>
                  </a:cubicBezTo>
                  <a:cubicBezTo>
                    <a:pt x="371623" y="4195"/>
                    <a:pt x="519001" y="15876"/>
                    <a:pt x="746063" y="0"/>
                  </a:cubicBezTo>
                  <a:cubicBezTo>
                    <a:pt x="973126" y="-15876"/>
                    <a:pt x="1152850" y="-1500"/>
                    <a:pt x="1474097" y="0"/>
                  </a:cubicBezTo>
                  <a:cubicBezTo>
                    <a:pt x="1532548" y="-1681"/>
                    <a:pt x="1575706" y="46175"/>
                    <a:pt x="1574545" y="100448"/>
                  </a:cubicBezTo>
                  <a:cubicBezTo>
                    <a:pt x="1567128" y="208506"/>
                    <a:pt x="1562085" y="342677"/>
                    <a:pt x="1574545" y="502225"/>
                  </a:cubicBezTo>
                  <a:cubicBezTo>
                    <a:pt x="1577813" y="557615"/>
                    <a:pt x="1536764" y="608443"/>
                    <a:pt x="1474097" y="602673"/>
                  </a:cubicBezTo>
                  <a:cubicBezTo>
                    <a:pt x="1243402" y="619254"/>
                    <a:pt x="1122233" y="571352"/>
                    <a:pt x="787273" y="602673"/>
                  </a:cubicBezTo>
                  <a:cubicBezTo>
                    <a:pt x="452313" y="633994"/>
                    <a:pt x="407419" y="597221"/>
                    <a:pt x="100448" y="602673"/>
                  </a:cubicBezTo>
                  <a:cubicBezTo>
                    <a:pt x="42263" y="592205"/>
                    <a:pt x="-3283" y="549968"/>
                    <a:pt x="0" y="502225"/>
                  </a:cubicBezTo>
                  <a:cubicBezTo>
                    <a:pt x="-11191" y="328997"/>
                    <a:pt x="16712" y="195334"/>
                    <a:pt x="0" y="100448"/>
                  </a:cubicBezTo>
                  <a:close/>
                </a:path>
                <a:path w="1574545" h="602673" stroke="0" extrusionOk="0">
                  <a:moveTo>
                    <a:pt x="0" y="100448"/>
                  </a:moveTo>
                  <a:cubicBezTo>
                    <a:pt x="1427" y="52680"/>
                    <a:pt x="42287" y="-12933"/>
                    <a:pt x="100448" y="0"/>
                  </a:cubicBezTo>
                  <a:cubicBezTo>
                    <a:pt x="249335" y="-6897"/>
                    <a:pt x="440939" y="-15859"/>
                    <a:pt x="759800" y="0"/>
                  </a:cubicBezTo>
                  <a:cubicBezTo>
                    <a:pt x="1078661" y="15859"/>
                    <a:pt x="1297656" y="-24074"/>
                    <a:pt x="1474097" y="0"/>
                  </a:cubicBezTo>
                  <a:cubicBezTo>
                    <a:pt x="1528245" y="522"/>
                    <a:pt x="1582237" y="55618"/>
                    <a:pt x="1574545" y="100448"/>
                  </a:cubicBezTo>
                  <a:cubicBezTo>
                    <a:pt x="1561554" y="218047"/>
                    <a:pt x="1592441" y="339918"/>
                    <a:pt x="1574545" y="502225"/>
                  </a:cubicBezTo>
                  <a:cubicBezTo>
                    <a:pt x="1583939" y="549319"/>
                    <a:pt x="1532637" y="600293"/>
                    <a:pt x="1474097" y="602673"/>
                  </a:cubicBezTo>
                  <a:cubicBezTo>
                    <a:pt x="1291266" y="573552"/>
                    <a:pt x="989901" y="625240"/>
                    <a:pt x="828482" y="602673"/>
                  </a:cubicBezTo>
                  <a:cubicBezTo>
                    <a:pt x="667064" y="580106"/>
                    <a:pt x="346510" y="597892"/>
                    <a:pt x="100448" y="602673"/>
                  </a:cubicBezTo>
                  <a:cubicBezTo>
                    <a:pt x="49097" y="606642"/>
                    <a:pt x="-11975" y="555607"/>
                    <a:pt x="0" y="502225"/>
                  </a:cubicBezTo>
                  <a:cubicBezTo>
                    <a:pt x="-14986" y="345919"/>
                    <a:pt x="8930" y="189853"/>
                    <a:pt x="0" y="100448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extLst>
                <a:ext uri="{C807C97D-BFC1-408E-A445-0C87EB9F89A2}">
                  <ask:lineSketchStyleProps xmlns:ask="http://schemas.microsoft.com/office/drawing/2018/sketchyshapes" sd="40526384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Hình</a:t>
              </a:r>
              <a:r>
                <a:rPr lang="en-US" sz="2800" dirty="0"/>
                <a:t> 2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0A567D7-13A3-63D5-5CD8-137C4DBF94A5}"/>
                </a:ext>
              </a:extLst>
            </p:cNvPr>
            <p:cNvSpPr/>
            <p:nvPr/>
          </p:nvSpPr>
          <p:spPr>
            <a:xfrm>
              <a:off x="5113206" y="4987950"/>
              <a:ext cx="1574545" cy="602673"/>
            </a:xfrm>
            <a:custGeom>
              <a:avLst/>
              <a:gdLst>
                <a:gd name="connsiteX0" fmla="*/ 0 w 1574545"/>
                <a:gd name="connsiteY0" fmla="*/ 100448 h 602673"/>
                <a:gd name="connsiteX1" fmla="*/ 100448 w 1574545"/>
                <a:gd name="connsiteY1" fmla="*/ 0 h 602673"/>
                <a:gd name="connsiteX2" fmla="*/ 746063 w 1574545"/>
                <a:gd name="connsiteY2" fmla="*/ 0 h 602673"/>
                <a:gd name="connsiteX3" fmla="*/ 1474097 w 1574545"/>
                <a:gd name="connsiteY3" fmla="*/ 0 h 602673"/>
                <a:gd name="connsiteX4" fmla="*/ 1574545 w 1574545"/>
                <a:gd name="connsiteY4" fmla="*/ 100448 h 602673"/>
                <a:gd name="connsiteX5" fmla="*/ 1574545 w 1574545"/>
                <a:gd name="connsiteY5" fmla="*/ 502225 h 602673"/>
                <a:gd name="connsiteX6" fmla="*/ 1474097 w 1574545"/>
                <a:gd name="connsiteY6" fmla="*/ 602673 h 602673"/>
                <a:gd name="connsiteX7" fmla="*/ 787273 w 1574545"/>
                <a:gd name="connsiteY7" fmla="*/ 602673 h 602673"/>
                <a:gd name="connsiteX8" fmla="*/ 100448 w 1574545"/>
                <a:gd name="connsiteY8" fmla="*/ 602673 h 602673"/>
                <a:gd name="connsiteX9" fmla="*/ 0 w 1574545"/>
                <a:gd name="connsiteY9" fmla="*/ 502225 h 602673"/>
                <a:gd name="connsiteX10" fmla="*/ 0 w 1574545"/>
                <a:gd name="connsiteY10" fmla="*/ 100448 h 60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4545" h="602673" fill="none" extrusionOk="0">
                  <a:moveTo>
                    <a:pt x="0" y="100448"/>
                  </a:moveTo>
                  <a:cubicBezTo>
                    <a:pt x="5816" y="52491"/>
                    <a:pt x="51421" y="-204"/>
                    <a:pt x="100448" y="0"/>
                  </a:cubicBezTo>
                  <a:cubicBezTo>
                    <a:pt x="371623" y="4195"/>
                    <a:pt x="519001" y="15876"/>
                    <a:pt x="746063" y="0"/>
                  </a:cubicBezTo>
                  <a:cubicBezTo>
                    <a:pt x="973126" y="-15876"/>
                    <a:pt x="1152850" y="-1500"/>
                    <a:pt x="1474097" y="0"/>
                  </a:cubicBezTo>
                  <a:cubicBezTo>
                    <a:pt x="1532548" y="-1681"/>
                    <a:pt x="1575706" y="46175"/>
                    <a:pt x="1574545" y="100448"/>
                  </a:cubicBezTo>
                  <a:cubicBezTo>
                    <a:pt x="1567128" y="208506"/>
                    <a:pt x="1562085" y="342677"/>
                    <a:pt x="1574545" y="502225"/>
                  </a:cubicBezTo>
                  <a:cubicBezTo>
                    <a:pt x="1577813" y="557615"/>
                    <a:pt x="1536764" y="608443"/>
                    <a:pt x="1474097" y="602673"/>
                  </a:cubicBezTo>
                  <a:cubicBezTo>
                    <a:pt x="1243402" y="619254"/>
                    <a:pt x="1122233" y="571352"/>
                    <a:pt x="787273" y="602673"/>
                  </a:cubicBezTo>
                  <a:cubicBezTo>
                    <a:pt x="452313" y="633994"/>
                    <a:pt x="407419" y="597221"/>
                    <a:pt x="100448" y="602673"/>
                  </a:cubicBezTo>
                  <a:cubicBezTo>
                    <a:pt x="42263" y="592205"/>
                    <a:pt x="-3283" y="549968"/>
                    <a:pt x="0" y="502225"/>
                  </a:cubicBezTo>
                  <a:cubicBezTo>
                    <a:pt x="-11191" y="328997"/>
                    <a:pt x="16712" y="195334"/>
                    <a:pt x="0" y="100448"/>
                  </a:cubicBezTo>
                  <a:close/>
                </a:path>
                <a:path w="1574545" h="602673" stroke="0" extrusionOk="0">
                  <a:moveTo>
                    <a:pt x="0" y="100448"/>
                  </a:moveTo>
                  <a:cubicBezTo>
                    <a:pt x="1427" y="52680"/>
                    <a:pt x="42287" y="-12933"/>
                    <a:pt x="100448" y="0"/>
                  </a:cubicBezTo>
                  <a:cubicBezTo>
                    <a:pt x="249335" y="-6897"/>
                    <a:pt x="440939" y="-15859"/>
                    <a:pt x="759800" y="0"/>
                  </a:cubicBezTo>
                  <a:cubicBezTo>
                    <a:pt x="1078661" y="15859"/>
                    <a:pt x="1297656" y="-24074"/>
                    <a:pt x="1474097" y="0"/>
                  </a:cubicBezTo>
                  <a:cubicBezTo>
                    <a:pt x="1528245" y="522"/>
                    <a:pt x="1582237" y="55618"/>
                    <a:pt x="1574545" y="100448"/>
                  </a:cubicBezTo>
                  <a:cubicBezTo>
                    <a:pt x="1561554" y="218047"/>
                    <a:pt x="1592441" y="339918"/>
                    <a:pt x="1574545" y="502225"/>
                  </a:cubicBezTo>
                  <a:cubicBezTo>
                    <a:pt x="1583939" y="549319"/>
                    <a:pt x="1532637" y="600293"/>
                    <a:pt x="1474097" y="602673"/>
                  </a:cubicBezTo>
                  <a:cubicBezTo>
                    <a:pt x="1291266" y="573552"/>
                    <a:pt x="989901" y="625240"/>
                    <a:pt x="828482" y="602673"/>
                  </a:cubicBezTo>
                  <a:cubicBezTo>
                    <a:pt x="667064" y="580106"/>
                    <a:pt x="346510" y="597892"/>
                    <a:pt x="100448" y="602673"/>
                  </a:cubicBezTo>
                  <a:cubicBezTo>
                    <a:pt x="49097" y="606642"/>
                    <a:pt x="-11975" y="555607"/>
                    <a:pt x="0" y="502225"/>
                  </a:cubicBezTo>
                  <a:cubicBezTo>
                    <a:pt x="-14986" y="345919"/>
                    <a:pt x="8930" y="189853"/>
                    <a:pt x="0" y="100448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extLst>
                <a:ext uri="{C807C97D-BFC1-408E-A445-0C87EB9F89A2}">
                  <ask:lineSketchStyleProps xmlns:ask="http://schemas.microsoft.com/office/drawing/2018/sketchyshapes" sd="40526384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Hình</a:t>
              </a:r>
              <a:r>
                <a:rPr lang="en-US" sz="2800" dirty="0"/>
                <a:t> 3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D24EA3A-0E30-46EE-E892-6E49AB0BB096}"/>
                </a:ext>
              </a:extLst>
            </p:cNvPr>
            <p:cNvSpPr/>
            <p:nvPr/>
          </p:nvSpPr>
          <p:spPr>
            <a:xfrm>
              <a:off x="7274599" y="4999476"/>
              <a:ext cx="1574545" cy="602673"/>
            </a:xfrm>
            <a:custGeom>
              <a:avLst/>
              <a:gdLst>
                <a:gd name="connsiteX0" fmla="*/ 0 w 1574545"/>
                <a:gd name="connsiteY0" fmla="*/ 100448 h 602673"/>
                <a:gd name="connsiteX1" fmla="*/ 100448 w 1574545"/>
                <a:gd name="connsiteY1" fmla="*/ 0 h 602673"/>
                <a:gd name="connsiteX2" fmla="*/ 746063 w 1574545"/>
                <a:gd name="connsiteY2" fmla="*/ 0 h 602673"/>
                <a:gd name="connsiteX3" fmla="*/ 1474097 w 1574545"/>
                <a:gd name="connsiteY3" fmla="*/ 0 h 602673"/>
                <a:gd name="connsiteX4" fmla="*/ 1574545 w 1574545"/>
                <a:gd name="connsiteY4" fmla="*/ 100448 h 602673"/>
                <a:gd name="connsiteX5" fmla="*/ 1574545 w 1574545"/>
                <a:gd name="connsiteY5" fmla="*/ 502225 h 602673"/>
                <a:gd name="connsiteX6" fmla="*/ 1474097 w 1574545"/>
                <a:gd name="connsiteY6" fmla="*/ 602673 h 602673"/>
                <a:gd name="connsiteX7" fmla="*/ 787273 w 1574545"/>
                <a:gd name="connsiteY7" fmla="*/ 602673 h 602673"/>
                <a:gd name="connsiteX8" fmla="*/ 100448 w 1574545"/>
                <a:gd name="connsiteY8" fmla="*/ 602673 h 602673"/>
                <a:gd name="connsiteX9" fmla="*/ 0 w 1574545"/>
                <a:gd name="connsiteY9" fmla="*/ 502225 h 602673"/>
                <a:gd name="connsiteX10" fmla="*/ 0 w 1574545"/>
                <a:gd name="connsiteY10" fmla="*/ 100448 h 60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4545" h="602673" fill="none" extrusionOk="0">
                  <a:moveTo>
                    <a:pt x="0" y="100448"/>
                  </a:moveTo>
                  <a:cubicBezTo>
                    <a:pt x="5816" y="52491"/>
                    <a:pt x="51421" y="-204"/>
                    <a:pt x="100448" y="0"/>
                  </a:cubicBezTo>
                  <a:cubicBezTo>
                    <a:pt x="371623" y="4195"/>
                    <a:pt x="519001" y="15876"/>
                    <a:pt x="746063" y="0"/>
                  </a:cubicBezTo>
                  <a:cubicBezTo>
                    <a:pt x="973126" y="-15876"/>
                    <a:pt x="1152850" y="-1500"/>
                    <a:pt x="1474097" y="0"/>
                  </a:cubicBezTo>
                  <a:cubicBezTo>
                    <a:pt x="1532548" y="-1681"/>
                    <a:pt x="1575706" y="46175"/>
                    <a:pt x="1574545" y="100448"/>
                  </a:cubicBezTo>
                  <a:cubicBezTo>
                    <a:pt x="1567128" y="208506"/>
                    <a:pt x="1562085" y="342677"/>
                    <a:pt x="1574545" y="502225"/>
                  </a:cubicBezTo>
                  <a:cubicBezTo>
                    <a:pt x="1577813" y="557615"/>
                    <a:pt x="1536764" y="608443"/>
                    <a:pt x="1474097" y="602673"/>
                  </a:cubicBezTo>
                  <a:cubicBezTo>
                    <a:pt x="1243402" y="619254"/>
                    <a:pt x="1122233" y="571352"/>
                    <a:pt x="787273" y="602673"/>
                  </a:cubicBezTo>
                  <a:cubicBezTo>
                    <a:pt x="452313" y="633994"/>
                    <a:pt x="407419" y="597221"/>
                    <a:pt x="100448" y="602673"/>
                  </a:cubicBezTo>
                  <a:cubicBezTo>
                    <a:pt x="42263" y="592205"/>
                    <a:pt x="-3283" y="549968"/>
                    <a:pt x="0" y="502225"/>
                  </a:cubicBezTo>
                  <a:cubicBezTo>
                    <a:pt x="-11191" y="328997"/>
                    <a:pt x="16712" y="195334"/>
                    <a:pt x="0" y="100448"/>
                  </a:cubicBezTo>
                  <a:close/>
                </a:path>
                <a:path w="1574545" h="602673" stroke="0" extrusionOk="0">
                  <a:moveTo>
                    <a:pt x="0" y="100448"/>
                  </a:moveTo>
                  <a:cubicBezTo>
                    <a:pt x="1427" y="52680"/>
                    <a:pt x="42287" y="-12933"/>
                    <a:pt x="100448" y="0"/>
                  </a:cubicBezTo>
                  <a:cubicBezTo>
                    <a:pt x="249335" y="-6897"/>
                    <a:pt x="440939" y="-15859"/>
                    <a:pt x="759800" y="0"/>
                  </a:cubicBezTo>
                  <a:cubicBezTo>
                    <a:pt x="1078661" y="15859"/>
                    <a:pt x="1297656" y="-24074"/>
                    <a:pt x="1474097" y="0"/>
                  </a:cubicBezTo>
                  <a:cubicBezTo>
                    <a:pt x="1528245" y="522"/>
                    <a:pt x="1582237" y="55618"/>
                    <a:pt x="1574545" y="100448"/>
                  </a:cubicBezTo>
                  <a:cubicBezTo>
                    <a:pt x="1561554" y="218047"/>
                    <a:pt x="1592441" y="339918"/>
                    <a:pt x="1574545" y="502225"/>
                  </a:cubicBezTo>
                  <a:cubicBezTo>
                    <a:pt x="1583939" y="549319"/>
                    <a:pt x="1532637" y="600293"/>
                    <a:pt x="1474097" y="602673"/>
                  </a:cubicBezTo>
                  <a:cubicBezTo>
                    <a:pt x="1291266" y="573552"/>
                    <a:pt x="989901" y="625240"/>
                    <a:pt x="828482" y="602673"/>
                  </a:cubicBezTo>
                  <a:cubicBezTo>
                    <a:pt x="667064" y="580106"/>
                    <a:pt x="346510" y="597892"/>
                    <a:pt x="100448" y="602673"/>
                  </a:cubicBezTo>
                  <a:cubicBezTo>
                    <a:pt x="49097" y="606642"/>
                    <a:pt x="-11975" y="555607"/>
                    <a:pt x="0" y="502225"/>
                  </a:cubicBezTo>
                  <a:cubicBezTo>
                    <a:pt x="-14986" y="345919"/>
                    <a:pt x="8930" y="189853"/>
                    <a:pt x="0" y="100448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extLst>
                <a:ext uri="{C807C97D-BFC1-408E-A445-0C87EB9F89A2}">
                  <ask:lineSketchStyleProps xmlns:ask="http://schemas.microsoft.com/office/drawing/2018/sketchyshapes" sd="40526384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Hình</a:t>
              </a:r>
              <a:r>
                <a:rPr lang="en-US" sz="2800" dirty="0"/>
                <a:t> 4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70A1629-7863-BB0E-B2EF-83C85F5CD264}"/>
                </a:ext>
              </a:extLst>
            </p:cNvPr>
            <p:cNvSpPr/>
            <p:nvPr/>
          </p:nvSpPr>
          <p:spPr>
            <a:xfrm>
              <a:off x="9593434" y="4999476"/>
              <a:ext cx="1574545" cy="602673"/>
            </a:xfrm>
            <a:custGeom>
              <a:avLst/>
              <a:gdLst>
                <a:gd name="connsiteX0" fmla="*/ 0 w 1574545"/>
                <a:gd name="connsiteY0" fmla="*/ 100448 h 602673"/>
                <a:gd name="connsiteX1" fmla="*/ 100448 w 1574545"/>
                <a:gd name="connsiteY1" fmla="*/ 0 h 602673"/>
                <a:gd name="connsiteX2" fmla="*/ 746063 w 1574545"/>
                <a:gd name="connsiteY2" fmla="*/ 0 h 602673"/>
                <a:gd name="connsiteX3" fmla="*/ 1474097 w 1574545"/>
                <a:gd name="connsiteY3" fmla="*/ 0 h 602673"/>
                <a:gd name="connsiteX4" fmla="*/ 1574545 w 1574545"/>
                <a:gd name="connsiteY4" fmla="*/ 100448 h 602673"/>
                <a:gd name="connsiteX5" fmla="*/ 1574545 w 1574545"/>
                <a:gd name="connsiteY5" fmla="*/ 502225 h 602673"/>
                <a:gd name="connsiteX6" fmla="*/ 1474097 w 1574545"/>
                <a:gd name="connsiteY6" fmla="*/ 602673 h 602673"/>
                <a:gd name="connsiteX7" fmla="*/ 787273 w 1574545"/>
                <a:gd name="connsiteY7" fmla="*/ 602673 h 602673"/>
                <a:gd name="connsiteX8" fmla="*/ 100448 w 1574545"/>
                <a:gd name="connsiteY8" fmla="*/ 602673 h 602673"/>
                <a:gd name="connsiteX9" fmla="*/ 0 w 1574545"/>
                <a:gd name="connsiteY9" fmla="*/ 502225 h 602673"/>
                <a:gd name="connsiteX10" fmla="*/ 0 w 1574545"/>
                <a:gd name="connsiteY10" fmla="*/ 100448 h 60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4545" h="602673" fill="none" extrusionOk="0">
                  <a:moveTo>
                    <a:pt x="0" y="100448"/>
                  </a:moveTo>
                  <a:cubicBezTo>
                    <a:pt x="5816" y="52491"/>
                    <a:pt x="51421" y="-204"/>
                    <a:pt x="100448" y="0"/>
                  </a:cubicBezTo>
                  <a:cubicBezTo>
                    <a:pt x="371623" y="4195"/>
                    <a:pt x="519001" y="15876"/>
                    <a:pt x="746063" y="0"/>
                  </a:cubicBezTo>
                  <a:cubicBezTo>
                    <a:pt x="973126" y="-15876"/>
                    <a:pt x="1152850" y="-1500"/>
                    <a:pt x="1474097" y="0"/>
                  </a:cubicBezTo>
                  <a:cubicBezTo>
                    <a:pt x="1532548" y="-1681"/>
                    <a:pt x="1575706" y="46175"/>
                    <a:pt x="1574545" y="100448"/>
                  </a:cubicBezTo>
                  <a:cubicBezTo>
                    <a:pt x="1567128" y="208506"/>
                    <a:pt x="1562085" y="342677"/>
                    <a:pt x="1574545" y="502225"/>
                  </a:cubicBezTo>
                  <a:cubicBezTo>
                    <a:pt x="1577813" y="557615"/>
                    <a:pt x="1536764" y="608443"/>
                    <a:pt x="1474097" y="602673"/>
                  </a:cubicBezTo>
                  <a:cubicBezTo>
                    <a:pt x="1243402" y="619254"/>
                    <a:pt x="1122233" y="571352"/>
                    <a:pt x="787273" y="602673"/>
                  </a:cubicBezTo>
                  <a:cubicBezTo>
                    <a:pt x="452313" y="633994"/>
                    <a:pt x="407419" y="597221"/>
                    <a:pt x="100448" y="602673"/>
                  </a:cubicBezTo>
                  <a:cubicBezTo>
                    <a:pt x="42263" y="592205"/>
                    <a:pt x="-3283" y="549968"/>
                    <a:pt x="0" y="502225"/>
                  </a:cubicBezTo>
                  <a:cubicBezTo>
                    <a:pt x="-11191" y="328997"/>
                    <a:pt x="16712" y="195334"/>
                    <a:pt x="0" y="100448"/>
                  </a:cubicBezTo>
                  <a:close/>
                </a:path>
                <a:path w="1574545" h="602673" stroke="0" extrusionOk="0">
                  <a:moveTo>
                    <a:pt x="0" y="100448"/>
                  </a:moveTo>
                  <a:cubicBezTo>
                    <a:pt x="1427" y="52680"/>
                    <a:pt x="42287" y="-12933"/>
                    <a:pt x="100448" y="0"/>
                  </a:cubicBezTo>
                  <a:cubicBezTo>
                    <a:pt x="249335" y="-6897"/>
                    <a:pt x="440939" y="-15859"/>
                    <a:pt x="759800" y="0"/>
                  </a:cubicBezTo>
                  <a:cubicBezTo>
                    <a:pt x="1078661" y="15859"/>
                    <a:pt x="1297656" y="-24074"/>
                    <a:pt x="1474097" y="0"/>
                  </a:cubicBezTo>
                  <a:cubicBezTo>
                    <a:pt x="1528245" y="522"/>
                    <a:pt x="1582237" y="55618"/>
                    <a:pt x="1574545" y="100448"/>
                  </a:cubicBezTo>
                  <a:cubicBezTo>
                    <a:pt x="1561554" y="218047"/>
                    <a:pt x="1592441" y="339918"/>
                    <a:pt x="1574545" y="502225"/>
                  </a:cubicBezTo>
                  <a:cubicBezTo>
                    <a:pt x="1583939" y="549319"/>
                    <a:pt x="1532637" y="600293"/>
                    <a:pt x="1474097" y="602673"/>
                  </a:cubicBezTo>
                  <a:cubicBezTo>
                    <a:pt x="1291266" y="573552"/>
                    <a:pt x="989901" y="625240"/>
                    <a:pt x="828482" y="602673"/>
                  </a:cubicBezTo>
                  <a:cubicBezTo>
                    <a:pt x="667064" y="580106"/>
                    <a:pt x="346510" y="597892"/>
                    <a:pt x="100448" y="602673"/>
                  </a:cubicBezTo>
                  <a:cubicBezTo>
                    <a:pt x="49097" y="606642"/>
                    <a:pt x="-11975" y="555607"/>
                    <a:pt x="0" y="502225"/>
                  </a:cubicBezTo>
                  <a:cubicBezTo>
                    <a:pt x="-14986" y="345919"/>
                    <a:pt x="8930" y="189853"/>
                    <a:pt x="0" y="100448"/>
                  </a:cubicBezTo>
                  <a:close/>
                </a:path>
              </a:pathLst>
            </a:custGeom>
            <a:ln w="57150">
              <a:solidFill>
                <a:srgbClr val="CC99FF"/>
              </a:solidFill>
              <a:extLst>
                <a:ext uri="{C807C97D-BFC1-408E-A445-0C87EB9F89A2}">
                  <ask:lineSketchStyleProps xmlns:ask="http://schemas.microsoft.com/office/drawing/2018/sketchyshapes" sd="40526384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Hình</a:t>
              </a:r>
              <a:r>
                <a:rPr lang="en-US" sz="2800" dirty="0"/>
                <a:t> 5</a:t>
              </a:r>
            </a:p>
          </p:txBody>
        </p:sp>
      </p:grpSp>
      <p:grpSp>
        <p:nvGrpSpPr>
          <p:cNvPr id="31" name="Nhóm 10">
            <a:extLst>
              <a:ext uri="{FF2B5EF4-FFF2-40B4-BE49-F238E27FC236}">
                <a16:creationId xmlns:a16="http://schemas.microsoft.com/office/drawing/2014/main" id="{1C9276CE-DBD3-D816-C75A-1C2C6F8DF521}"/>
              </a:ext>
            </a:extLst>
          </p:cNvPr>
          <p:cNvGrpSpPr/>
          <p:nvPr/>
        </p:nvGrpSpPr>
        <p:grpSpPr>
          <a:xfrm>
            <a:off x="594615" y="1056744"/>
            <a:ext cx="4280542" cy="1395006"/>
            <a:chOff x="3666356" y="4573200"/>
            <a:chExt cx="4280542" cy="1395006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2C79124A-0D57-B594-44CE-65304D00B891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B64B18ED-9F7A-6D3A-6D8F-A6A53407ECC9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4C0FE6-8755-3CE3-C9A7-9ED19FB17D59}"/>
              </a:ext>
            </a:extLst>
          </p:cNvPr>
          <p:cNvGrpSpPr/>
          <p:nvPr/>
        </p:nvGrpSpPr>
        <p:grpSpPr>
          <a:xfrm>
            <a:off x="6453885" y="28045"/>
            <a:ext cx="5143500" cy="2580088"/>
            <a:chOff x="6453885" y="28045"/>
            <a:chExt cx="5143500" cy="258008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794E1F-C7F6-0772-04C1-50DE603806BE}"/>
                </a:ext>
              </a:extLst>
            </p:cNvPr>
            <p:cNvSpPr txBox="1"/>
            <p:nvPr/>
          </p:nvSpPr>
          <p:spPr>
            <a:xfrm>
              <a:off x="6453885" y="28045"/>
              <a:ext cx="5143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n w="177800">
                    <a:solidFill>
                      <a:schemeClr val="bg1"/>
                    </a:solidFill>
                  </a:ln>
                  <a:latin typeface="UTM Cookies" panose="02040603050506020204" pitchFamily="18" charset="0"/>
                </a:rPr>
                <a:t>AI TINH </a:t>
              </a:r>
            </a:p>
            <a:p>
              <a:pPr algn="ctr"/>
              <a:r>
                <a:rPr lang="en-US" sz="8000" dirty="0">
                  <a:ln w="177800">
                    <a:solidFill>
                      <a:schemeClr val="bg1"/>
                    </a:solidFill>
                  </a:ln>
                  <a:latin typeface="UTM Cookies" panose="02040603050506020204" pitchFamily="18" charset="0"/>
                </a:rPr>
                <a:t>MẮT HƠN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4AAED-CD65-666F-012E-0CBF97D0A87F}"/>
                </a:ext>
              </a:extLst>
            </p:cNvPr>
            <p:cNvSpPr txBox="1"/>
            <p:nvPr/>
          </p:nvSpPr>
          <p:spPr>
            <a:xfrm>
              <a:off x="6453885" y="53588"/>
              <a:ext cx="5143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Cookies" panose="02040603050506020204" pitchFamily="18" charset="0"/>
                </a:rPr>
                <a:t>AI TINH </a:t>
              </a:r>
            </a:p>
            <a:p>
              <a:pPr algn="ctr"/>
              <a:r>
                <a:rPr lang="en-US" sz="8000" dirty="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Cookies" panose="02040603050506020204" pitchFamily="18" charset="0"/>
                </a:rPr>
                <a:t>MẮT HƠN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0332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0E56AB-1531-68FB-7C6E-52A929B58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458" y="1813283"/>
            <a:ext cx="3197542" cy="3179478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7CE90E6-8BF7-241F-770F-E968D6F9F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28" y="1771067"/>
            <a:ext cx="3824662" cy="31824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08C38F1-255F-BCA5-F8FC-2D826D4703B6}"/>
              </a:ext>
            </a:extLst>
          </p:cNvPr>
          <p:cNvGrpSpPr/>
          <p:nvPr/>
        </p:nvGrpSpPr>
        <p:grpSpPr>
          <a:xfrm>
            <a:off x="3113808" y="330927"/>
            <a:ext cx="6944591" cy="2001339"/>
            <a:chOff x="2732807" y="332509"/>
            <a:chExt cx="6504710" cy="24622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4B0A35-896A-3180-C0B9-8E3A339D5445}"/>
                </a:ext>
              </a:extLst>
            </p:cNvPr>
            <p:cNvSpPr txBox="1"/>
            <p:nvPr/>
          </p:nvSpPr>
          <p:spPr>
            <a:xfrm>
              <a:off x="2732808" y="332509"/>
              <a:ext cx="6504709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8E9CCE-8135-AD33-B68E-374AAF5959E6}"/>
                </a:ext>
              </a:extLst>
            </p:cNvPr>
            <p:cNvSpPr txBox="1"/>
            <p:nvPr/>
          </p:nvSpPr>
          <p:spPr>
            <a:xfrm>
              <a:off x="2732807" y="332509"/>
              <a:ext cx="6504709" cy="157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77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77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7700" dirty="0">
                  <a:ln w="19050">
                    <a:noFill/>
                  </a:ln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4</a:t>
              </a:r>
            </a:p>
          </p:txBody>
        </p:sp>
      </p:grpSp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4320B7-2A10-86D7-A739-01AD2EFA4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0590"/>
            <a:ext cx="3281318" cy="3416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9472E-39BA-C903-2E81-3A66EE0AD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49" y="2986618"/>
            <a:ext cx="2431511" cy="35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949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1A2AD2-AA78-BC58-839D-58C205706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2794" y="1591178"/>
            <a:ext cx="5665643" cy="367564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AA7B9E-B15D-0C4F-8E7F-C4A4EADB49E7}"/>
              </a:ext>
            </a:extLst>
          </p:cNvPr>
          <p:cNvGrpSpPr/>
          <p:nvPr/>
        </p:nvGrpSpPr>
        <p:grpSpPr>
          <a:xfrm>
            <a:off x="9014808" y="2048378"/>
            <a:ext cx="2248937" cy="2916213"/>
            <a:chOff x="9014808" y="2048378"/>
            <a:chExt cx="2248937" cy="2916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7536E3-9DC9-AD8D-A800-6C2D575E0EBF}"/>
                </a:ext>
              </a:extLst>
            </p:cNvPr>
            <p:cNvSpPr txBox="1"/>
            <p:nvPr/>
          </p:nvSpPr>
          <p:spPr>
            <a:xfrm>
              <a:off x="9284276" y="2048378"/>
              <a:ext cx="1979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</a:rPr>
                <a:t>Hình</a:t>
              </a:r>
              <a:r>
                <a:rPr lang="en-US" sz="3600" dirty="0">
                  <a:solidFill>
                    <a:schemeClr val="bg1"/>
                  </a:solidFill>
                </a:rPr>
                <a:t> 5</a:t>
              </a:r>
            </a:p>
          </p:txBody>
        </p:sp>
        <p:pic>
          <p:nvPicPr>
            <p:cNvPr id="16" name="Picture 15" descr="A picture containing picture frame&#10;&#10;Description automatically generated">
              <a:extLst>
                <a:ext uri="{FF2B5EF4-FFF2-40B4-BE49-F238E27FC236}">
                  <a16:creationId xmlns:a16="http://schemas.microsoft.com/office/drawing/2014/main" id="{0640AD6B-F871-00B3-F43E-F9A1DAFA5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808" y="3114163"/>
              <a:ext cx="1850428" cy="185042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B5F8AF-351E-5C4C-E456-4B7FCB4065A6}"/>
              </a:ext>
            </a:extLst>
          </p:cNvPr>
          <p:cNvGrpSpPr/>
          <p:nvPr/>
        </p:nvGrpSpPr>
        <p:grpSpPr>
          <a:xfrm>
            <a:off x="6037117" y="2048378"/>
            <a:ext cx="2134488" cy="2892982"/>
            <a:chOff x="6037117" y="2048378"/>
            <a:chExt cx="2134488" cy="28929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2808B4-3320-0174-57DD-20DC9404B170}"/>
                </a:ext>
              </a:extLst>
            </p:cNvPr>
            <p:cNvSpPr txBox="1"/>
            <p:nvPr/>
          </p:nvSpPr>
          <p:spPr>
            <a:xfrm>
              <a:off x="6192136" y="2048378"/>
              <a:ext cx="1979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</a:rPr>
                <a:t>Hình</a:t>
              </a:r>
              <a:r>
                <a:rPr lang="en-US" sz="3600" dirty="0">
                  <a:solidFill>
                    <a:schemeClr val="bg1"/>
                  </a:solidFill>
                </a:rPr>
                <a:t> 3</a:t>
              </a:r>
            </a:p>
          </p:txBody>
        </p:sp>
        <p:pic>
          <p:nvPicPr>
            <p:cNvPr id="17" name="Picture 16" descr="A black and white checkered surface&#10;&#10;Description automatically generated with low confidence">
              <a:extLst>
                <a:ext uri="{FF2B5EF4-FFF2-40B4-BE49-F238E27FC236}">
                  <a16:creationId xmlns:a16="http://schemas.microsoft.com/office/drawing/2014/main" id="{A9627CA6-4922-E527-E26A-B04F5FAD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117" y="3090932"/>
              <a:ext cx="1850428" cy="1850428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78187609-D373-B6A1-5509-C3013C462B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42" y="2180348"/>
            <a:ext cx="3230140" cy="382134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395A85B-DFF5-A61F-901E-ECC7CC574C5B}"/>
              </a:ext>
            </a:extLst>
          </p:cNvPr>
          <p:cNvGrpSpPr/>
          <p:nvPr/>
        </p:nvGrpSpPr>
        <p:grpSpPr>
          <a:xfrm>
            <a:off x="2635213" y="280555"/>
            <a:ext cx="7304809" cy="1277273"/>
            <a:chOff x="2635213" y="280555"/>
            <a:chExt cx="7304809" cy="12772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57B0D3-C11D-DBE3-6A35-8BADD49A789A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5F785C-26D0-9D79-7964-B0BAA5971B35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7700" dirty="0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7700" dirty="0" err="1">
                  <a:solidFill>
                    <a:srgbClr val="00206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7700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8200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987</Words>
  <Application>Microsoft Office PowerPoint</Application>
  <PresentationFormat>Widescreen</PresentationFormat>
  <Paragraphs>173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LNTH-LuoLuoNotangYuanTi 1</vt:lpstr>
      <vt:lpstr>#9Slide05 SVNClementine</vt:lpstr>
      <vt:lpstr>Arial</vt:lpstr>
      <vt:lpstr>Calibri</vt:lpstr>
      <vt:lpstr>Calibri Light</vt:lpstr>
      <vt:lpstr>Cambria Math</vt:lpstr>
      <vt:lpstr>SVN-Hole Hearted</vt:lpstr>
      <vt:lpstr>SVN-Poky's</vt:lpstr>
      <vt:lpstr>SVN-Shintia Script</vt:lpstr>
      <vt:lpstr>UTM Cookies</vt:lpstr>
      <vt:lpstr>UTM Duepuntozero</vt:lpstr>
      <vt:lpstr>UTM Edwardian</vt:lpstr>
      <vt:lpstr>UVN Banh Mi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NGUYEN PHAM ANH THU</cp:lastModifiedBy>
  <cp:revision>2</cp:revision>
  <dcterms:created xsi:type="dcterms:W3CDTF">2022-12-06T09:53:51Z</dcterms:created>
  <dcterms:modified xsi:type="dcterms:W3CDTF">2023-01-04T16:46:32Z</dcterms:modified>
</cp:coreProperties>
</file>